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85" r:id="rId5"/>
    <p:sldId id="284" r:id="rId6"/>
    <p:sldId id="298" r:id="rId7"/>
    <p:sldId id="259" r:id="rId8"/>
    <p:sldId id="299" r:id="rId9"/>
    <p:sldId id="300" r:id="rId10"/>
    <p:sldId id="260" r:id="rId11"/>
    <p:sldId id="261" r:id="rId12"/>
    <p:sldId id="262" r:id="rId13"/>
    <p:sldId id="301" r:id="rId14"/>
    <p:sldId id="263" r:id="rId15"/>
    <p:sldId id="303" r:id="rId16"/>
    <p:sldId id="264" r:id="rId17"/>
    <p:sldId id="265" r:id="rId18"/>
    <p:sldId id="305" r:id="rId19"/>
    <p:sldId id="266" r:id="rId20"/>
    <p:sldId id="267" r:id="rId21"/>
    <p:sldId id="304" r:id="rId22"/>
    <p:sldId id="269" r:id="rId23"/>
    <p:sldId id="268" r:id="rId24"/>
    <p:sldId id="270" r:id="rId25"/>
    <p:sldId id="271" r:id="rId26"/>
    <p:sldId id="310" r:id="rId27"/>
    <p:sldId id="274" r:id="rId28"/>
    <p:sldId id="311" r:id="rId29"/>
    <p:sldId id="275" r:id="rId30"/>
    <p:sldId id="306" r:id="rId31"/>
    <p:sldId id="308" r:id="rId32"/>
    <p:sldId id="273" r:id="rId33"/>
    <p:sldId id="307" r:id="rId34"/>
    <p:sldId id="309" r:id="rId35"/>
    <p:sldId id="318" r:id="rId36"/>
    <p:sldId id="272" r:id="rId37"/>
    <p:sldId id="312" r:id="rId38"/>
    <p:sldId id="313" r:id="rId39"/>
    <p:sldId id="276" r:id="rId40"/>
    <p:sldId id="277" r:id="rId41"/>
    <p:sldId id="278" r:id="rId42"/>
    <p:sldId id="279" r:id="rId43"/>
    <p:sldId id="282" r:id="rId44"/>
    <p:sldId id="314" r:id="rId45"/>
    <p:sldId id="283" r:id="rId46"/>
    <p:sldId id="280" r:id="rId47"/>
    <p:sldId id="281" r:id="rId48"/>
    <p:sldId id="315" r:id="rId49"/>
    <p:sldId id="286" r:id="rId50"/>
    <p:sldId id="287" r:id="rId51"/>
    <p:sldId id="288" r:id="rId52"/>
    <p:sldId id="316" r:id="rId53"/>
    <p:sldId id="289" r:id="rId54"/>
    <p:sldId id="317" r:id="rId55"/>
    <p:sldId id="290" r:id="rId56"/>
    <p:sldId id="291" r:id="rId57"/>
    <p:sldId id="292" r:id="rId58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7"/>
    <p:restoredTop sz="94665"/>
  </p:normalViewPr>
  <p:slideViewPr>
    <p:cSldViewPr snapToGrid="0" snapToObjects="1">
      <p:cViewPr>
        <p:scale>
          <a:sx n="185" d="100"/>
          <a:sy n="185" d="100"/>
        </p:scale>
        <p:origin x="1160" y="2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BF89F-9FF8-B94A-8BEA-2000420040D6}" type="datetimeFigureOut">
              <a:rPr kumimoji="1" lang="zh-CN" altLang="en-US" smtClean="0"/>
              <a:t>2019/1/30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024CD-077D-8A4A-BFA3-BFAA31A90A7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261922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BF89F-9FF8-B94A-8BEA-2000420040D6}" type="datetimeFigureOut">
              <a:rPr kumimoji="1" lang="zh-CN" altLang="en-US" smtClean="0"/>
              <a:t>2019/1/30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024CD-077D-8A4A-BFA3-BFAA31A90A7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706205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BF89F-9FF8-B94A-8BEA-2000420040D6}" type="datetimeFigureOut">
              <a:rPr kumimoji="1" lang="zh-CN" altLang="en-US" smtClean="0"/>
              <a:t>2019/1/30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024CD-077D-8A4A-BFA3-BFAA31A90A7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468926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BF89F-9FF8-B94A-8BEA-2000420040D6}" type="datetimeFigureOut">
              <a:rPr kumimoji="1" lang="zh-CN" altLang="en-US" smtClean="0"/>
              <a:t>2019/1/30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024CD-077D-8A4A-BFA3-BFAA31A90A7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146464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BF89F-9FF8-B94A-8BEA-2000420040D6}" type="datetimeFigureOut">
              <a:rPr kumimoji="1" lang="zh-CN" altLang="en-US" smtClean="0"/>
              <a:t>2019/1/30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024CD-077D-8A4A-BFA3-BFAA31A90A7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580261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BF89F-9FF8-B94A-8BEA-2000420040D6}" type="datetimeFigureOut">
              <a:rPr kumimoji="1" lang="zh-CN" altLang="en-US" smtClean="0"/>
              <a:t>2019/1/30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024CD-077D-8A4A-BFA3-BFAA31A90A7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618700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BF89F-9FF8-B94A-8BEA-2000420040D6}" type="datetimeFigureOut">
              <a:rPr kumimoji="1" lang="zh-CN" altLang="en-US" smtClean="0"/>
              <a:t>2019/1/30</a:t>
            </a:fld>
            <a:endParaRPr kumimoji="1"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024CD-077D-8A4A-BFA3-BFAA31A90A7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473698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BF89F-9FF8-B94A-8BEA-2000420040D6}" type="datetimeFigureOut">
              <a:rPr kumimoji="1" lang="zh-CN" altLang="en-US" smtClean="0"/>
              <a:t>2019/1/30</a:t>
            </a:fld>
            <a:endParaRPr kumimoji="1"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024CD-077D-8A4A-BFA3-BFAA31A90A7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30527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BF89F-9FF8-B94A-8BEA-2000420040D6}" type="datetimeFigureOut">
              <a:rPr kumimoji="1" lang="zh-CN" altLang="en-US" smtClean="0"/>
              <a:t>2019/1/30</a:t>
            </a:fld>
            <a:endParaRPr kumimoji="1"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024CD-077D-8A4A-BFA3-BFAA31A90A7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080495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BF89F-9FF8-B94A-8BEA-2000420040D6}" type="datetimeFigureOut">
              <a:rPr kumimoji="1" lang="zh-CN" altLang="en-US" smtClean="0"/>
              <a:t>2019/1/30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024CD-077D-8A4A-BFA3-BFAA31A90A7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649044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BF89F-9FF8-B94A-8BEA-2000420040D6}" type="datetimeFigureOut">
              <a:rPr kumimoji="1" lang="zh-CN" altLang="en-US" smtClean="0"/>
              <a:t>2019/1/30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024CD-077D-8A4A-BFA3-BFAA31A90A7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975191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4BF89F-9FF8-B94A-8BEA-2000420040D6}" type="datetimeFigureOut">
              <a:rPr kumimoji="1" lang="zh-CN" altLang="en-US" smtClean="0"/>
              <a:t>2019/1/30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D024CD-077D-8A4A-BFA3-BFAA31A90A7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621805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9530BCF5-6C57-714D-9639-88E9101311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701" y="0"/>
            <a:ext cx="3048597" cy="685800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9AAC1A78-A945-9243-8C4A-9D057ABBEBA7}"/>
              </a:ext>
            </a:extLst>
          </p:cNvPr>
          <p:cNvSpPr txBox="1"/>
          <p:nvPr/>
        </p:nvSpPr>
        <p:spPr>
          <a:xfrm>
            <a:off x="220256" y="173536"/>
            <a:ext cx="162856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800" dirty="0"/>
              <a:t>首页</a:t>
            </a:r>
            <a:r>
              <a:rPr kumimoji="1" lang="en-US" altLang="zh-CN" sz="800" dirty="0"/>
              <a:t>-</a:t>
            </a:r>
            <a:r>
              <a:rPr kumimoji="1" lang="zh-CN" altLang="en-US" sz="800" dirty="0"/>
              <a:t>首屏</a:t>
            </a:r>
          </a:p>
        </p:txBody>
      </p:sp>
    </p:spTree>
    <p:extLst>
      <p:ext uri="{BB962C8B-B14F-4D97-AF65-F5344CB8AC3E}">
        <p14:creationId xmlns:p14="http://schemas.microsoft.com/office/powerpoint/2010/main" val="10500842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0A8B8F4-4171-B146-9136-FC6EA632DD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701" y="0"/>
            <a:ext cx="3048597" cy="68580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27557CCB-630E-B24D-B850-4A46D1DFB4DB}"/>
              </a:ext>
            </a:extLst>
          </p:cNvPr>
          <p:cNvSpPr txBox="1"/>
          <p:nvPr/>
        </p:nvSpPr>
        <p:spPr>
          <a:xfrm>
            <a:off x="220256" y="173536"/>
            <a:ext cx="162856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800" dirty="0"/>
              <a:t>产品页</a:t>
            </a:r>
            <a:r>
              <a:rPr kumimoji="1" lang="en-US" altLang="zh-CN" sz="800" dirty="0"/>
              <a:t>-</a:t>
            </a:r>
            <a:r>
              <a:rPr kumimoji="1" lang="zh-CN" altLang="en-US" sz="800" dirty="0"/>
              <a:t>器</a:t>
            </a:r>
          </a:p>
        </p:txBody>
      </p:sp>
    </p:spTree>
    <p:extLst>
      <p:ext uri="{BB962C8B-B14F-4D97-AF65-F5344CB8AC3E}">
        <p14:creationId xmlns:p14="http://schemas.microsoft.com/office/powerpoint/2010/main" val="21412565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9E83E6C-2C74-6349-A402-AC4A2C659D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701" y="0"/>
            <a:ext cx="3048597" cy="68580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C0A884B4-70B5-9B49-848F-333580EFF693}"/>
              </a:ext>
            </a:extLst>
          </p:cNvPr>
          <p:cNvSpPr txBox="1"/>
          <p:nvPr/>
        </p:nvSpPr>
        <p:spPr>
          <a:xfrm>
            <a:off x="220256" y="173536"/>
            <a:ext cx="162856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800" dirty="0"/>
              <a:t>产品页</a:t>
            </a:r>
            <a:r>
              <a:rPr kumimoji="1" lang="en-US" altLang="zh-CN" sz="800" dirty="0"/>
              <a:t>-</a:t>
            </a:r>
            <a:r>
              <a:rPr kumimoji="1" lang="zh-CN" altLang="en-US" sz="800" dirty="0"/>
              <a:t>酒</a:t>
            </a:r>
          </a:p>
        </p:txBody>
      </p:sp>
    </p:spTree>
    <p:extLst>
      <p:ext uri="{BB962C8B-B14F-4D97-AF65-F5344CB8AC3E}">
        <p14:creationId xmlns:p14="http://schemas.microsoft.com/office/powerpoint/2010/main" val="9440586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2248662-8B60-794A-84AE-C10B5297A4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701" y="0"/>
            <a:ext cx="3048597" cy="68580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4C9392DE-046A-AD4D-9072-6D748C000730}"/>
              </a:ext>
            </a:extLst>
          </p:cNvPr>
          <p:cNvSpPr txBox="1"/>
          <p:nvPr/>
        </p:nvSpPr>
        <p:spPr>
          <a:xfrm>
            <a:off x="220256" y="173536"/>
            <a:ext cx="162856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800" dirty="0"/>
              <a:t>产品页</a:t>
            </a:r>
            <a:r>
              <a:rPr kumimoji="1" lang="en-US" altLang="zh-CN" sz="800" dirty="0"/>
              <a:t>-</a:t>
            </a:r>
            <a:r>
              <a:rPr kumimoji="1" lang="zh-CN" altLang="en-US" sz="800" dirty="0"/>
              <a:t>茶</a:t>
            </a:r>
          </a:p>
        </p:txBody>
      </p:sp>
    </p:spTree>
    <p:extLst>
      <p:ext uri="{BB962C8B-B14F-4D97-AF65-F5344CB8AC3E}">
        <p14:creationId xmlns:p14="http://schemas.microsoft.com/office/powerpoint/2010/main" val="2917058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0A8B8F4-4171-B146-9136-FC6EA632DD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701" y="0"/>
            <a:ext cx="3048597" cy="68580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27557CCB-630E-B24D-B850-4A46D1DFB4DB}"/>
              </a:ext>
            </a:extLst>
          </p:cNvPr>
          <p:cNvSpPr txBox="1"/>
          <p:nvPr/>
        </p:nvSpPr>
        <p:spPr>
          <a:xfrm>
            <a:off x="220256" y="173536"/>
            <a:ext cx="162856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800" dirty="0"/>
              <a:t>产品页</a:t>
            </a:r>
            <a:r>
              <a:rPr kumimoji="1" lang="en-US" altLang="zh-CN" sz="800" dirty="0"/>
              <a:t>-</a:t>
            </a:r>
            <a:r>
              <a:rPr kumimoji="1" lang="zh-CN" altLang="en-US" sz="800" dirty="0"/>
              <a:t>快捷加购触发点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E9718C0-D3D7-9844-98D5-497991A92337}"/>
              </a:ext>
            </a:extLst>
          </p:cNvPr>
          <p:cNvSpPr/>
          <p:nvPr/>
        </p:nvSpPr>
        <p:spPr>
          <a:xfrm>
            <a:off x="5373666" y="3655277"/>
            <a:ext cx="250520" cy="252846"/>
          </a:xfrm>
          <a:prstGeom prst="rect">
            <a:avLst/>
          </a:prstGeom>
          <a:solidFill>
            <a:srgbClr val="FF0000">
              <a:alpha val="45098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82AEF99-43B1-644C-9510-9E1280200DE0}"/>
              </a:ext>
            </a:extLst>
          </p:cNvPr>
          <p:cNvSpPr txBox="1"/>
          <p:nvPr/>
        </p:nvSpPr>
        <p:spPr>
          <a:xfrm>
            <a:off x="6326119" y="3655277"/>
            <a:ext cx="166548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800" dirty="0"/>
              <a:t>点按触发快捷加购</a:t>
            </a:r>
          </a:p>
        </p:txBody>
      </p:sp>
      <p:cxnSp>
        <p:nvCxnSpPr>
          <p:cNvPr id="7" name="直线连接符 6">
            <a:extLst>
              <a:ext uri="{FF2B5EF4-FFF2-40B4-BE49-F238E27FC236}">
                <a16:creationId xmlns:a16="http://schemas.microsoft.com/office/drawing/2014/main" id="{010694D3-1DD8-854F-AF72-A786BFF5BFD4}"/>
              </a:ext>
            </a:extLst>
          </p:cNvPr>
          <p:cNvCxnSpPr>
            <a:cxnSpLocks/>
            <a:stCxn id="6" idx="1"/>
            <a:endCxn id="5" idx="3"/>
          </p:cNvCxnSpPr>
          <p:nvPr/>
        </p:nvCxnSpPr>
        <p:spPr>
          <a:xfrm flipH="1">
            <a:off x="5624186" y="3762999"/>
            <a:ext cx="701933" cy="18701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22228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B5FD7F1-E602-9D45-9735-A3F1019387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701" y="0"/>
            <a:ext cx="3048597" cy="68580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E6222D92-DD0B-8E4B-9CC2-0899F86249BA}"/>
              </a:ext>
            </a:extLst>
          </p:cNvPr>
          <p:cNvSpPr txBox="1"/>
          <p:nvPr/>
        </p:nvSpPr>
        <p:spPr>
          <a:xfrm>
            <a:off x="220256" y="173536"/>
            <a:ext cx="162856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800" dirty="0"/>
              <a:t>产品页</a:t>
            </a:r>
            <a:r>
              <a:rPr kumimoji="1" lang="en-US" altLang="zh-CN" sz="800" dirty="0"/>
              <a:t>-</a:t>
            </a:r>
            <a:r>
              <a:rPr kumimoji="1" lang="zh-CN" altLang="en-US" sz="800" dirty="0"/>
              <a:t>快捷加购</a:t>
            </a:r>
          </a:p>
        </p:txBody>
      </p:sp>
    </p:spTree>
    <p:extLst>
      <p:ext uri="{BB962C8B-B14F-4D97-AF65-F5344CB8AC3E}">
        <p14:creationId xmlns:p14="http://schemas.microsoft.com/office/powerpoint/2010/main" val="12091572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3C28EADE-9A3D-1248-A0E3-FEBA7BCA4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701" y="0"/>
            <a:ext cx="3048597" cy="685800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9AAC1A78-A945-9243-8C4A-9D057ABBEBA7}"/>
              </a:ext>
            </a:extLst>
          </p:cNvPr>
          <p:cNvSpPr txBox="1"/>
          <p:nvPr/>
        </p:nvSpPr>
        <p:spPr>
          <a:xfrm>
            <a:off x="220256" y="173536"/>
            <a:ext cx="162856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800" dirty="0"/>
              <a:t>产品页</a:t>
            </a:r>
            <a:r>
              <a:rPr kumimoji="1" lang="en-US" altLang="zh-CN" sz="800" dirty="0"/>
              <a:t>-</a:t>
            </a:r>
            <a:r>
              <a:rPr kumimoji="1" lang="zh-CN" altLang="en-US" sz="800" dirty="0"/>
              <a:t>购物车页面跳转点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590449E-434E-9C4D-8407-0404CF2C00D0}"/>
              </a:ext>
            </a:extLst>
          </p:cNvPr>
          <p:cNvSpPr/>
          <p:nvPr/>
        </p:nvSpPr>
        <p:spPr>
          <a:xfrm>
            <a:off x="4554171" y="5659936"/>
            <a:ext cx="587352" cy="327047"/>
          </a:xfrm>
          <a:prstGeom prst="rect">
            <a:avLst/>
          </a:prstGeom>
          <a:solidFill>
            <a:srgbClr val="FF0000">
              <a:alpha val="45098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B6CE9DC-7F35-6F49-9A33-CDBEFDF1A3B1}"/>
              </a:ext>
            </a:extLst>
          </p:cNvPr>
          <p:cNvSpPr txBox="1"/>
          <p:nvPr/>
        </p:nvSpPr>
        <p:spPr>
          <a:xfrm>
            <a:off x="6683650" y="5715737"/>
            <a:ext cx="138954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800" dirty="0"/>
              <a:t>点按跳转至购物车页</a:t>
            </a:r>
          </a:p>
        </p:txBody>
      </p:sp>
      <p:cxnSp>
        <p:nvCxnSpPr>
          <p:cNvPr id="10" name="直线连接符 9">
            <a:extLst>
              <a:ext uri="{FF2B5EF4-FFF2-40B4-BE49-F238E27FC236}">
                <a16:creationId xmlns:a16="http://schemas.microsoft.com/office/drawing/2014/main" id="{B1EC2AB6-C080-7E4B-AEF9-DA8457C2B8D3}"/>
              </a:ext>
            </a:extLst>
          </p:cNvPr>
          <p:cNvCxnSpPr>
            <a:cxnSpLocks/>
            <a:stCxn id="9" idx="1"/>
            <a:endCxn id="8" idx="3"/>
          </p:cNvCxnSpPr>
          <p:nvPr/>
        </p:nvCxnSpPr>
        <p:spPr>
          <a:xfrm flipH="1">
            <a:off x="5141523" y="5823459"/>
            <a:ext cx="1542127" cy="1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>
            <a:extLst>
              <a:ext uri="{FF2B5EF4-FFF2-40B4-BE49-F238E27FC236}">
                <a16:creationId xmlns:a16="http://schemas.microsoft.com/office/drawing/2014/main" id="{FB9EDB08-8C37-CE45-82E7-FB2FC499FB07}"/>
              </a:ext>
            </a:extLst>
          </p:cNvPr>
          <p:cNvSpPr/>
          <p:nvPr/>
        </p:nvSpPr>
        <p:spPr>
          <a:xfrm>
            <a:off x="5325234" y="5192298"/>
            <a:ext cx="311478" cy="327047"/>
          </a:xfrm>
          <a:prstGeom prst="rect">
            <a:avLst/>
          </a:prstGeom>
          <a:solidFill>
            <a:srgbClr val="FF0000">
              <a:alpha val="45098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cxnSp>
        <p:nvCxnSpPr>
          <p:cNvPr id="12" name="直线连接符 11">
            <a:extLst>
              <a:ext uri="{FF2B5EF4-FFF2-40B4-BE49-F238E27FC236}">
                <a16:creationId xmlns:a16="http://schemas.microsoft.com/office/drawing/2014/main" id="{DDF8F7BE-174F-8A4E-A80C-2CBAF2B9CEEC}"/>
              </a:ext>
            </a:extLst>
          </p:cNvPr>
          <p:cNvCxnSpPr>
            <a:cxnSpLocks/>
            <a:stCxn id="9" idx="1"/>
          </p:cNvCxnSpPr>
          <p:nvPr/>
        </p:nvCxnSpPr>
        <p:spPr>
          <a:xfrm flipH="1" flipV="1">
            <a:off x="5636714" y="5342351"/>
            <a:ext cx="1046936" cy="481108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9454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1C83E0A-D1DC-3F42-9218-31D6FB5C88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701" y="0"/>
            <a:ext cx="3048597" cy="68580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8F7C081A-0578-6245-BE90-287C9512FA0A}"/>
              </a:ext>
            </a:extLst>
          </p:cNvPr>
          <p:cNvSpPr txBox="1"/>
          <p:nvPr/>
        </p:nvSpPr>
        <p:spPr>
          <a:xfrm>
            <a:off x="220256" y="173536"/>
            <a:ext cx="162856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800" dirty="0"/>
              <a:t>购物车页</a:t>
            </a:r>
            <a:r>
              <a:rPr kumimoji="1" lang="en-US" altLang="zh-CN" sz="800" dirty="0"/>
              <a:t>-</a:t>
            </a:r>
            <a:r>
              <a:rPr kumimoji="1" lang="zh-CN" altLang="en-US" sz="800" dirty="0"/>
              <a:t>宝贝未选中状态</a:t>
            </a:r>
          </a:p>
        </p:txBody>
      </p:sp>
    </p:spTree>
    <p:extLst>
      <p:ext uri="{BB962C8B-B14F-4D97-AF65-F5344CB8AC3E}">
        <p14:creationId xmlns:p14="http://schemas.microsoft.com/office/powerpoint/2010/main" val="40663607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CD8C888B-467C-8A48-B995-BC4D92E57D57}"/>
              </a:ext>
            </a:extLst>
          </p:cNvPr>
          <p:cNvSpPr txBox="1"/>
          <p:nvPr/>
        </p:nvSpPr>
        <p:spPr>
          <a:xfrm>
            <a:off x="220256" y="173536"/>
            <a:ext cx="162856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800" dirty="0"/>
              <a:t>购物车页</a:t>
            </a:r>
            <a:r>
              <a:rPr kumimoji="1" lang="en-US" altLang="zh-CN" sz="800" dirty="0"/>
              <a:t>-</a:t>
            </a:r>
            <a:r>
              <a:rPr kumimoji="1" lang="zh-CN" altLang="en-US" sz="800" dirty="0"/>
              <a:t>宝贝选中状态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C87C21D-0509-214D-8616-3F7A7A4EB1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701" y="0"/>
            <a:ext cx="30485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815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851C723-CF3D-FE42-90B3-EEDD1CA1AD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701" y="0"/>
            <a:ext cx="3048597" cy="68580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BB60DDFD-34F4-6A4F-8B8C-80941895DD0D}"/>
              </a:ext>
            </a:extLst>
          </p:cNvPr>
          <p:cNvSpPr txBox="1"/>
          <p:nvPr/>
        </p:nvSpPr>
        <p:spPr>
          <a:xfrm>
            <a:off x="220256" y="173536"/>
            <a:ext cx="165864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800" dirty="0"/>
              <a:t>购物车页</a:t>
            </a:r>
            <a:r>
              <a:rPr kumimoji="1" lang="en-US" altLang="zh-CN" sz="800" dirty="0"/>
              <a:t>-</a:t>
            </a:r>
            <a:r>
              <a:rPr kumimoji="1" lang="zh-CN" altLang="en-US" sz="800" dirty="0"/>
              <a:t>宝贝编辑（数量 删除）</a:t>
            </a:r>
          </a:p>
        </p:txBody>
      </p:sp>
    </p:spTree>
    <p:extLst>
      <p:ext uri="{BB962C8B-B14F-4D97-AF65-F5344CB8AC3E}">
        <p14:creationId xmlns:p14="http://schemas.microsoft.com/office/powerpoint/2010/main" val="16941359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851C723-CF3D-FE42-90B3-EEDD1CA1AD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701" y="0"/>
            <a:ext cx="3048597" cy="68580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BB60DDFD-34F4-6A4F-8B8C-80941895DD0D}"/>
              </a:ext>
            </a:extLst>
          </p:cNvPr>
          <p:cNvSpPr txBox="1"/>
          <p:nvPr/>
        </p:nvSpPr>
        <p:spPr>
          <a:xfrm>
            <a:off x="220256" y="173536"/>
            <a:ext cx="165864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800" dirty="0"/>
              <a:t>购物车页</a:t>
            </a:r>
            <a:r>
              <a:rPr kumimoji="1" lang="en-US" altLang="zh-CN" sz="800" dirty="0"/>
              <a:t>-</a:t>
            </a:r>
            <a:r>
              <a:rPr kumimoji="1" lang="zh-CN" altLang="en-US" sz="800" dirty="0"/>
              <a:t>宝贝编辑（数量 删除）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A0F37E2-E028-3F48-8C76-A01463611B38}"/>
              </a:ext>
            </a:extLst>
          </p:cNvPr>
          <p:cNvSpPr/>
          <p:nvPr/>
        </p:nvSpPr>
        <p:spPr>
          <a:xfrm>
            <a:off x="4421688" y="1832667"/>
            <a:ext cx="225468" cy="215444"/>
          </a:xfrm>
          <a:prstGeom prst="rect">
            <a:avLst/>
          </a:prstGeom>
          <a:solidFill>
            <a:srgbClr val="FF0000">
              <a:alpha val="45098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FC91B7F-C2F5-9140-A7B3-659E5274E996}"/>
              </a:ext>
            </a:extLst>
          </p:cNvPr>
          <p:cNvSpPr txBox="1"/>
          <p:nvPr/>
        </p:nvSpPr>
        <p:spPr>
          <a:xfrm>
            <a:off x="6408077" y="1771112"/>
            <a:ext cx="13895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800" dirty="0"/>
              <a:t>最小数值</a:t>
            </a:r>
            <a:r>
              <a:rPr kumimoji="1" lang="en-US" altLang="zh-CN" sz="800" dirty="0"/>
              <a:t>1</a:t>
            </a:r>
          </a:p>
          <a:p>
            <a:r>
              <a:rPr kumimoji="1" lang="zh-CN" altLang="en-US" sz="800" dirty="0"/>
              <a:t>最大数值与库存数量匹配</a:t>
            </a:r>
          </a:p>
        </p:txBody>
      </p:sp>
      <p:cxnSp>
        <p:nvCxnSpPr>
          <p:cNvPr id="7" name="直线连接符 6">
            <a:extLst>
              <a:ext uri="{FF2B5EF4-FFF2-40B4-BE49-F238E27FC236}">
                <a16:creationId xmlns:a16="http://schemas.microsoft.com/office/drawing/2014/main" id="{E968ADEB-A408-844C-A920-D8B8714C32CB}"/>
              </a:ext>
            </a:extLst>
          </p:cNvPr>
          <p:cNvCxnSpPr>
            <a:cxnSpLocks/>
            <a:stCxn id="6" idx="1"/>
            <a:endCxn id="5" idx="3"/>
          </p:cNvCxnSpPr>
          <p:nvPr/>
        </p:nvCxnSpPr>
        <p:spPr>
          <a:xfrm flipH="1">
            <a:off x="4647156" y="1940389"/>
            <a:ext cx="176092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11238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3C030D8-6E9A-A241-BF8D-06D1DF4144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701" y="0"/>
            <a:ext cx="3048597" cy="68580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2C30AB23-AE36-DC4D-B706-9A4EFAF16CC7}"/>
              </a:ext>
            </a:extLst>
          </p:cNvPr>
          <p:cNvSpPr txBox="1"/>
          <p:nvPr/>
        </p:nvSpPr>
        <p:spPr>
          <a:xfrm>
            <a:off x="220256" y="173536"/>
            <a:ext cx="162856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800" dirty="0"/>
              <a:t>首页</a:t>
            </a:r>
            <a:r>
              <a:rPr kumimoji="1" lang="en-US" altLang="zh-CN" sz="800" dirty="0"/>
              <a:t>-</a:t>
            </a:r>
            <a:r>
              <a:rPr kumimoji="1" lang="zh-CN" altLang="en-US" sz="800" dirty="0"/>
              <a:t>四大版块简述</a:t>
            </a:r>
          </a:p>
        </p:txBody>
      </p:sp>
    </p:spTree>
    <p:extLst>
      <p:ext uri="{BB962C8B-B14F-4D97-AF65-F5344CB8AC3E}">
        <p14:creationId xmlns:p14="http://schemas.microsoft.com/office/powerpoint/2010/main" val="5232902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A2BEA64-DBAB-DC46-A869-18A3AB7EE2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701" y="0"/>
            <a:ext cx="3048597" cy="68580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B405D9AF-A2EA-D748-9EBD-48F7CC4BC6F3}"/>
              </a:ext>
            </a:extLst>
          </p:cNvPr>
          <p:cNvSpPr txBox="1"/>
          <p:nvPr/>
        </p:nvSpPr>
        <p:spPr>
          <a:xfrm>
            <a:off x="220256" y="173536"/>
            <a:ext cx="165864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800" dirty="0"/>
              <a:t>购物车页</a:t>
            </a:r>
            <a:r>
              <a:rPr kumimoji="1" lang="en-US" altLang="zh-CN" sz="800" dirty="0"/>
              <a:t>-</a:t>
            </a:r>
            <a:r>
              <a:rPr kumimoji="1" lang="zh-CN" altLang="en-US" sz="800" dirty="0"/>
              <a:t>空购物车页面</a:t>
            </a:r>
          </a:p>
        </p:txBody>
      </p:sp>
    </p:spTree>
    <p:extLst>
      <p:ext uri="{BB962C8B-B14F-4D97-AF65-F5344CB8AC3E}">
        <p14:creationId xmlns:p14="http://schemas.microsoft.com/office/powerpoint/2010/main" val="18444655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A2BEA64-DBAB-DC46-A869-18A3AB7EE2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701" y="0"/>
            <a:ext cx="3048597" cy="68580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B405D9AF-A2EA-D748-9EBD-48F7CC4BC6F3}"/>
              </a:ext>
            </a:extLst>
          </p:cNvPr>
          <p:cNvSpPr txBox="1"/>
          <p:nvPr/>
        </p:nvSpPr>
        <p:spPr>
          <a:xfrm>
            <a:off x="220256" y="173536"/>
            <a:ext cx="165864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800" dirty="0"/>
              <a:t>购物车页</a:t>
            </a:r>
            <a:r>
              <a:rPr kumimoji="1" lang="en-US" altLang="zh-CN" sz="800" dirty="0"/>
              <a:t>-</a:t>
            </a:r>
            <a:r>
              <a:rPr kumimoji="1" lang="zh-CN" altLang="en-US" sz="800" dirty="0"/>
              <a:t>空购物车页面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9D2488AB-A0E6-6646-AD8D-0E2EEF95942E}"/>
              </a:ext>
            </a:extLst>
          </p:cNvPr>
          <p:cNvSpPr/>
          <p:nvPr/>
        </p:nvSpPr>
        <p:spPr>
          <a:xfrm>
            <a:off x="4315216" y="2421391"/>
            <a:ext cx="513568" cy="215444"/>
          </a:xfrm>
          <a:prstGeom prst="rect">
            <a:avLst/>
          </a:prstGeom>
          <a:solidFill>
            <a:srgbClr val="FF0000">
              <a:alpha val="45098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86A0E2F-E682-BB4B-8258-CEA98A820F3D}"/>
              </a:ext>
            </a:extLst>
          </p:cNvPr>
          <p:cNvSpPr txBox="1"/>
          <p:nvPr/>
        </p:nvSpPr>
        <p:spPr>
          <a:xfrm>
            <a:off x="6408077" y="2421391"/>
            <a:ext cx="138954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800" dirty="0"/>
              <a:t>点按跳转至全部产品页</a:t>
            </a:r>
          </a:p>
        </p:txBody>
      </p:sp>
      <p:cxnSp>
        <p:nvCxnSpPr>
          <p:cNvPr id="7" name="直线连接符 6">
            <a:extLst>
              <a:ext uri="{FF2B5EF4-FFF2-40B4-BE49-F238E27FC236}">
                <a16:creationId xmlns:a16="http://schemas.microsoft.com/office/drawing/2014/main" id="{F1D63D75-4ADF-B747-AFE5-617D0276D99C}"/>
              </a:ext>
            </a:extLst>
          </p:cNvPr>
          <p:cNvCxnSpPr>
            <a:cxnSpLocks/>
            <a:stCxn id="6" idx="1"/>
            <a:endCxn id="5" idx="3"/>
          </p:cNvCxnSpPr>
          <p:nvPr/>
        </p:nvCxnSpPr>
        <p:spPr>
          <a:xfrm flipH="1">
            <a:off x="4828784" y="2529113"/>
            <a:ext cx="1579293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45610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3338B0C-CCAC-BB4D-AFD8-43E7C859C1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701" y="0"/>
            <a:ext cx="3048597" cy="68580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C0D46D36-3DA5-014E-A499-0781D9950B73}"/>
              </a:ext>
            </a:extLst>
          </p:cNvPr>
          <p:cNvSpPr txBox="1"/>
          <p:nvPr/>
        </p:nvSpPr>
        <p:spPr>
          <a:xfrm>
            <a:off x="220256" y="173536"/>
            <a:ext cx="165864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800" dirty="0"/>
              <a:t>确认订单页</a:t>
            </a:r>
            <a:r>
              <a:rPr kumimoji="1" lang="en-US" altLang="zh-CN" sz="800" dirty="0"/>
              <a:t>-</a:t>
            </a:r>
            <a:r>
              <a:rPr kumimoji="1" lang="zh-CN" altLang="en-US" sz="800" dirty="0"/>
              <a:t>快递（默认选中）</a:t>
            </a:r>
          </a:p>
        </p:txBody>
      </p:sp>
    </p:spTree>
    <p:extLst>
      <p:ext uri="{BB962C8B-B14F-4D97-AF65-F5344CB8AC3E}">
        <p14:creationId xmlns:p14="http://schemas.microsoft.com/office/powerpoint/2010/main" val="34237570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7205756-01D2-3346-9AE5-12B9BE8EC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701" y="0"/>
            <a:ext cx="3048597" cy="68580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3560F6B2-C39A-FE40-BE11-900568EC90C2}"/>
              </a:ext>
            </a:extLst>
          </p:cNvPr>
          <p:cNvSpPr txBox="1"/>
          <p:nvPr/>
        </p:nvSpPr>
        <p:spPr>
          <a:xfrm>
            <a:off x="220256" y="173536"/>
            <a:ext cx="165864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800" dirty="0"/>
              <a:t>确认订单页</a:t>
            </a:r>
            <a:r>
              <a:rPr kumimoji="1" lang="en-US" altLang="zh-CN" sz="800" dirty="0"/>
              <a:t>-</a:t>
            </a:r>
            <a:r>
              <a:rPr kumimoji="1" lang="zh-CN" altLang="en-US" sz="800" dirty="0"/>
              <a:t>自提</a:t>
            </a:r>
          </a:p>
        </p:txBody>
      </p:sp>
    </p:spTree>
    <p:extLst>
      <p:ext uri="{BB962C8B-B14F-4D97-AF65-F5344CB8AC3E}">
        <p14:creationId xmlns:p14="http://schemas.microsoft.com/office/powerpoint/2010/main" val="32377695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CB49FA4-B3EB-2642-8194-B59877B969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701" y="0"/>
            <a:ext cx="3048597" cy="68580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71786FBB-669A-4F4D-8EB1-2C95223BB046}"/>
              </a:ext>
            </a:extLst>
          </p:cNvPr>
          <p:cNvSpPr txBox="1"/>
          <p:nvPr/>
        </p:nvSpPr>
        <p:spPr>
          <a:xfrm>
            <a:off x="220256" y="173536"/>
            <a:ext cx="165864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800" dirty="0"/>
              <a:t>确认订单页</a:t>
            </a:r>
            <a:r>
              <a:rPr kumimoji="1" lang="en-US" altLang="zh-CN" sz="800" dirty="0"/>
              <a:t>-</a:t>
            </a:r>
            <a:r>
              <a:rPr kumimoji="1" lang="zh-CN" altLang="en-US" sz="800" dirty="0"/>
              <a:t>新增地址</a:t>
            </a:r>
          </a:p>
        </p:txBody>
      </p:sp>
    </p:spTree>
    <p:extLst>
      <p:ext uri="{BB962C8B-B14F-4D97-AF65-F5344CB8AC3E}">
        <p14:creationId xmlns:p14="http://schemas.microsoft.com/office/powerpoint/2010/main" val="20254820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3CAA996-4CD3-6842-AE1D-DA08205B6A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701" y="0"/>
            <a:ext cx="3048597" cy="68580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CDF8CF53-CB98-4C4D-9765-86C75DA5BCB6}"/>
              </a:ext>
            </a:extLst>
          </p:cNvPr>
          <p:cNvSpPr txBox="1"/>
          <p:nvPr/>
        </p:nvSpPr>
        <p:spPr>
          <a:xfrm>
            <a:off x="220256" y="173536"/>
            <a:ext cx="165864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800" dirty="0"/>
              <a:t>产品详情页</a:t>
            </a:r>
            <a:r>
              <a:rPr kumimoji="1" lang="en-US" altLang="zh-CN" sz="800" dirty="0"/>
              <a:t>-</a:t>
            </a:r>
            <a:r>
              <a:rPr kumimoji="1" lang="zh-CN" altLang="en-US" sz="800" dirty="0"/>
              <a:t>首屏</a:t>
            </a:r>
          </a:p>
        </p:txBody>
      </p:sp>
    </p:spTree>
    <p:extLst>
      <p:ext uri="{BB962C8B-B14F-4D97-AF65-F5344CB8AC3E}">
        <p14:creationId xmlns:p14="http://schemas.microsoft.com/office/powerpoint/2010/main" val="21722447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3CAA996-4CD3-6842-AE1D-DA08205B6A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701" y="0"/>
            <a:ext cx="3048597" cy="68580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CDF8CF53-CB98-4C4D-9765-86C75DA5BCB6}"/>
              </a:ext>
            </a:extLst>
          </p:cNvPr>
          <p:cNvSpPr txBox="1"/>
          <p:nvPr/>
        </p:nvSpPr>
        <p:spPr>
          <a:xfrm>
            <a:off x="220256" y="173536"/>
            <a:ext cx="165864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800" dirty="0"/>
              <a:t>产品详情页</a:t>
            </a:r>
            <a:r>
              <a:rPr kumimoji="1" lang="en-US" altLang="zh-CN" sz="800" dirty="0"/>
              <a:t>-</a:t>
            </a:r>
            <a:r>
              <a:rPr kumimoji="1" lang="zh-CN" altLang="en-US" sz="800" dirty="0"/>
              <a:t>快捷分享触发点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43AE2E0-0634-9D43-9D59-629757748D5A}"/>
              </a:ext>
            </a:extLst>
          </p:cNvPr>
          <p:cNvSpPr/>
          <p:nvPr/>
        </p:nvSpPr>
        <p:spPr>
          <a:xfrm>
            <a:off x="5417507" y="3781032"/>
            <a:ext cx="269310" cy="377609"/>
          </a:xfrm>
          <a:prstGeom prst="rect">
            <a:avLst/>
          </a:prstGeom>
          <a:solidFill>
            <a:srgbClr val="FF0000">
              <a:alpha val="45098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0B568F7-D836-244D-B220-E868D2C2B9C0}"/>
              </a:ext>
            </a:extLst>
          </p:cNvPr>
          <p:cNvSpPr txBox="1"/>
          <p:nvPr/>
        </p:nvSpPr>
        <p:spPr>
          <a:xfrm>
            <a:off x="6683649" y="3836833"/>
            <a:ext cx="165242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800" dirty="0"/>
              <a:t>点按弹出分享菜单</a:t>
            </a:r>
          </a:p>
        </p:txBody>
      </p:sp>
      <p:cxnSp>
        <p:nvCxnSpPr>
          <p:cNvPr id="7" name="直线连接符 6">
            <a:extLst>
              <a:ext uri="{FF2B5EF4-FFF2-40B4-BE49-F238E27FC236}">
                <a16:creationId xmlns:a16="http://schemas.microsoft.com/office/drawing/2014/main" id="{F5A2184A-C61D-C145-A0AE-1E3FCB1CAEB0}"/>
              </a:ext>
            </a:extLst>
          </p:cNvPr>
          <p:cNvCxnSpPr>
            <a:cxnSpLocks/>
            <a:stCxn id="6" idx="1"/>
            <a:endCxn id="5" idx="3"/>
          </p:cNvCxnSpPr>
          <p:nvPr/>
        </p:nvCxnSpPr>
        <p:spPr>
          <a:xfrm flipH="1">
            <a:off x="5686817" y="3944555"/>
            <a:ext cx="996832" cy="2528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34320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1DD9B46-5DAB-024A-8660-E2F282E809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701" y="0"/>
            <a:ext cx="3048597" cy="68580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73162E6D-4F1E-B140-BDC0-1A75289E5BC0}"/>
              </a:ext>
            </a:extLst>
          </p:cNvPr>
          <p:cNvSpPr txBox="1"/>
          <p:nvPr/>
        </p:nvSpPr>
        <p:spPr>
          <a:xfrm>
            <a:off x="220256" y="173536"/>
            <a:ext cx="165864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800" dirty="0"/>
              <a:t>产品详情页</a:t>
            </a:r>
            <a:r>
              <a:rPr kumimoji="1" lang="en-US" altLang="zh-CN" sz="800" dirty="0"/>
              <a:t>-</a:t>
            </a:r>
            <a:r>
              <a:rPr kumimoji="1" lang="zh-CN" altLang="en-US" sz="800" dirty="0"/>
              <a:t>快捷分享</a:t>
            </a:r>
          </a:p>
        </p:txBody>
      </p:sp>
    </p:spTree>
    <p:extLst>
      <p:ext uri="{BB962C8B-B14F-4D97-AF65-F5344CB8AC3E}">
        <p14:creationId xmlns:p14="http://schemas.microsoft.com/office/powerpoint/2010/main" val="36287559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1DD9B46-5DAB-024A-8660-E2F282E809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701" y="0"/>
            <a:ext cx="3048597" cy="6858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202F62E5-BD3A-9440-869E-5769DBC2D29F}"/>
              </a:ext>
            </a:extLst>
          </p:cNvPr>
          <p:cNvSpPr/>
          <p:nvPr/>
        </p:nvSpPr>
        <p:spPr>
          <a:xfrm>
            <a:off x="3464879" y="5023049"/>
            <a:ext cx="2221938" cy="292311"/>
          </a:xfrm>
          <a:prstGeom prst="rect">
            <a:avLst/>
          </a:prstGeom>
          <a:solidFill>
            <a:srgbClr val="FF0000">
              <a:alpha val="45098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0290E70-A4B1-9E4C-98AC-41A96141DD61}"/>
              </a:ext>
            </a:extLst>
          </p:cNvPr>
          <p:cNvSpPr txBox="1"/>
          <p:nvPr/>
        </p:nvSpPr>
        <p:spPr>
          <a:xfrm>
            <a:off x="6683649" y="5061483"/>
            <a:ext cx="165242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800" dirty="0"/>
              <a:t>点按跳转至微信发送信息页</a:t>
            </a:r>
          </a:p>
        </p:txBody>
      </p:sp>
      <p:cxnSp>
        <p:nvCxnSpPr>
          <p:cNvPr id="6" name="直线连接符 5">
            <a:extLst>
              <a:ext uri="{FF2B5EF4-FFF2-40B4-BE49-F238E27FC236}">
                <a16:creationId xmlns:a16="http://schemas.microsoft.com/office/drawing/2014/main" id="{253EE23A-3213-9146-A824-E35A9295739E}"/>
              </a:ext>
            </a:extLst>
          </p:cNvPr>
          <p:cNvCxnSpPr>
            <a:cxnSpLocks/>
            <a:stCxn id="5" idx="1"/>
            <a:endCxn id="4" idx="3"/>
          </p:cNvCxnSpPr>
          <p:nvPr/>
        </p:nvCxnSpPr>
        <p:spPr>
          <a:xfrm flipH="1">
            <a:off x="5686817" y="5169205"/>
            <a:ext cx="996832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93FC2BF8-59D1-B74B-80FF-A88DA026AAB1}"/>
              </a:ext>
            </a:extLst>
          </p:cNvPr>
          <p:cNvSpPr/>
          <p:nvPr/>
        </p:nvSpPr>
        <p:spPr>
          <a:xfrm>
            <a:off x="3464879" y="5339194"/>
            <a:ext cx="2221938" cy="292311"/>
          </a:xfrm>
          <a:prstGeom prst="rect">
            <a:avLst/>
          </a:prstGeom>
          <a:solidFill>
            <a:srgbClr val="FF0000">
              <a:alpha val="45098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52315FD-C0FC-2342-9187-F146CDDBA481}"/>
              </a:ext>
            </a:extLst>
          </p:cNvPr>
          <p:cNvSpPr txBox="1"/>
          <p:nvPr/>
        </p:nvSpPr>
        <p:spPr>
          <a:xfrm>
            <a:off x="6683649" y="5377628"/>
            <a:ext cx="165242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800" dirty="0"/>
              <a:t>点按弹出分享卡片</a:t>
            </a:r>
          </a:p>
        </p:txBody>
      </p:sp>
      <p:cxnSp>
        <p:nvCxnSpPr>
          <p:cNvPr id="11" name="直线连接符 10">
            <a:extLst>
              <a:ext uri="{FF2B5EF4-FFF2-40B4-BE49-F238E27FC236}">
                <a16:creationId xmlns:a16="http://schemas.microsoft.com/office/drawing/2014/main" id="{2370ED6A-DA56-FD42-A530-4619727BC1FE}"/>
              </a:ext>
            </a:extLst>
          </p:cNvPr>
          <p:cNvCxnSpPr>
            <a:cxnSpLocks/>
            <a:stCxn id="10" idx="1"/>
            <a:endCxn id="9" idx="3"/>
          </p:cNvCxnSpPr>
          <p:nvPr/>
        </p:nvCxnSpPr>
        <p:spPr>
          <a:xfrm flipH="1">
            <a:off x="5686817" y="5485350"/>
            <a:ext cx="996832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7B07BF1C-7837-3746-8ADC-40F2BBE665F2}"/>
              </a:ext>
            </a:extLst>
          </p:cNvPr>
          <p:cNvSpPr txBox="1"/>
          <p:nvPr/>
        </p:nvSpPr>
        <p:spPr>
          <a:xfrm>
            <a:off x="220256" y="173536"/>
            <a:ext cx="165864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800" dirty="0"/>
              <a:t>产品详情页</a:t>
            </a:r>
            <a:r>
              <a:rPr kumimoji="1" lang="en-US" altLang="zh-CN" sz="800" dirty="0"/>
              <a:t>-</a:t>
            </a:r>
            <a:r>
              <a:rPr kumimoji="1" lang="zh-CN" altLang="en-US" sz="800" dirty="0"/>
              <a:t>快捷分享</a:t>
            </a:r>
          </a:p>
        </p:txBody>
      </p:sp>
    </p:spTree>
    <p:extLst>
      <p:ext uri="{BB962C8B-B14F-4D97-AF65-F5344CB8AC3E}">
        <p14:creationId xmlns:p14="http://schemas.microsoft.com/office/powerpoint/2010/main" val="39303828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09B06F7-C195-D74E-90BA-34CFA4B9CB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701" y="0"/>
            <a:ext cx="3048597" cy="68580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08A5A167-FCC3-F843-B7BA-602053CE5026}"/>
              </a:ext>
            </a:extLst>
          </p:cNvPr>
          <p:cNvSpPr txBox="1"/>
          <p:nvPr/>
        </p:nvSpPr>
        <p:spPr>
          <a:xfrm>
            <a:off x="220256" y="173536"/>
            <a:ext cx="165864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800" dirty="0"/>
              <a:t>产品详情页</a:t>
            </a:r>
            <a:r>
              <a:rPr kumimoji="1" lang="en-US" altLang="zh-CN" sz="800" dirty="0"/>
              <a:t>-</a:t>
            </a:r>
            <a:r>
              <a:rPr kumimoji="1" lang="zh-CN" altLang="en-US" sz="800" dirty="0"/>
              <a:t>快捷分享卡片</a:t>
            </a:r>
          </a:p>
        </p:txBody>
      </p:sp>
    </p:spTree>
    <p:extLst>
      <p:ext uri="{BB962C8B-B14F-4D97-AF65-F5344CB8AC3E}">
        <p14:creationId xmlns:p14="http://schemas.microsoft.com/office/powerpoint/2010/main" val="17880806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41C2F879-4D57-9742-859F-B7F3ECEFEB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701" y="0"/>
            <a:ext cx="3048597" cy="68580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C23DD22F-675B-A34B-8898-1A5B56461ABA}"/>
              </a:ext>
            </a:extLst>
          </p:cNvPr>
          <p:cNvSpPr txBox="1"/>
          <p:nvPr/>
        </p:nvSpPr>
        <p:spPr>
          <a:xfrm>
            <a:off x="220256" y="173536"/>
            <a:ext cx="162856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800" dirty="0"/>
              <a:t>首页</a:t>
            </a:r>
            <a:r>
              <a:rPr kumimoji="1" lang="en-US" altLang="zh-CN" sz="800" dirty="0"/>
              <a:t>-</a:t>
            </a:r>
            <a:r>
              <a:rPr kumimoji="1" lang="zh-CN" altLang="en-US" sz="800" dirty="0"/>
              <a:t>落版</a:t>
            </a:r>
          </a:p>
        </p:txBody>
      </p:sp>
    </p:spTree>
    <p:extLst>
      <p:ext uri="{BB962C8B-B14F-4D97-AF65-F5344CB8AC3E}">
        <p14:creationId xmlns:p14="http://schemas.microsoft.com/office/powerpoint/2010/main" val="15941075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3CAA996-4CD3-6842-AE1D-DA08205B6A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701" y="0"/>
            <a:ext cx="3048597" cy="68580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CDF8CF53-CB98-4C4D-9765-86C75DA5BCB6}"/>
              </a:ext>
            </a:extLst>
          </p:cNvPr>
          <p:cNvSpPr txBox="1"/>
          <p:nvPr/>
        </p:nvSpPr>
        <p:spPr>
          <a:xfrm>
            <a:off x="220256" y="173536"/>
            <a:ext cx="165864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800" dirty="0"/>
              <a:t>产品详情页</a:t>
            </a:r>
            <a:r>
              <a:rPr kumimoji="1" lang="en-US" altLang="zh-CN" sz="800" dirty="0"/>
              <a:t>-</a:t>
            </a:r>
            <a:r>
              <a:rPr kumimoji="1" lang="zh-CN" altLang="en-US" sz="800" dirty="0"/>
              <a:t>加购触发按钮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2D8C933-3298-104C-AFD8-2609A9E1679A}"/>
              </a:ext>
            </a:extLst>
          </p:cNvPr>
          <p:cNvSpPr/>
          <p:nvPr/>
        </p:nvSpPr>
        <p:spPr>
          <a:xfrm>
            <a:off x="4277638" y="5659936"/>
            <a:ext cx="739036" cy="271245"/>
          </a:xfrm>
          <a:prstGeom prst="rect">
            <a:avLst/>
          </a:prstGeom>
          <a:solidFill>
            <a:srgbClr val="FF0000">
              <a:alpha val="45098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1EE0223-AB1A-7842-9853-DB0F6639807B}"/>
              </a:ext>
            </a:extLst>
          </p:cNvPr>
          <p:cNvSpPr txBox="1"/>
          <p:nvPr/>
        </p:nvSpPr>
        <p:spPr>
          <a:xfrm>
            <a:off x="6683649" y="5715737"/>
            <a:ext cx="165242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800" dirty="0"/>
              <a:t>点按后购物车增加此宝贝一件</a:t>
            </a:r>
          </a:p>
        </p:txBody>
      </p:sp>
      <p:cxnSp>
        <p:nvCxnSpPr>
          <p:cNvPr id="7" name="直线连接符 6">
            <a:extLst>
              <a:ext uri="{FF2B5EF4-FFF2-40B4-BE49-F238E27FC236}">
                <a16:creationId xmlns:a16="http://schemas.microsoft.com/office/drawing/2014/main" id="{21766C05-707A-E34B-B282-693BEBBA7182}"/>
              </a:ext>
            </a:extLst>
          </p:cNvPr>
          <p:cNvCxnSpPr>
            <a:cxnSpLocks/>
            <a:stCxn id="6" idx="1"/>
            <a:endCxn id="5" idx="3"/>
          </p:cNvCxnSpPr>
          <p:nvPr/>
        </p:nvCxnSpPr>
        <p:spPr>
          <a:xfrm flipH="1" flipV="1">
            <a:off x="5016674" y="5795559"/>
            <a:ext cx="1666975" cy="2790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7353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3CAA996-4CD3-6842-AE1D-DA08205B6A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701" y="0"/>
            <a:ext cx="3048597" cy="68580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CDF8CF53-CB98-4C4D-9765-86C75DA5BCB6}"/>
              </a:ext>
            </a:extLst>
          </p:cNvPr>
          <p:cNvSpPr txBox="1"/>
          <p:nvPr/>
        </p:nvSpPr>
        <p:spPr>
          <a:xfrm>
            <a:off x="220256" y="173536"/>
            <a:ext cx="165864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800" dirty="0"/>
              <a:t>产品详情页</a:t>
            </a:r>
            <a:r>
              <a:rPr kumimoji="1" lang="en-US" altLang="zh-CN" sz="800" dirty="0"/>
              <a:t>-</a:t>
            </a:r>
            <a:r>
              <a:rPr kumimoji="1" lang="zh-CN" altLang="en-US" sz="800" dirty="0"/>
              <a:t>立即购买触发按钮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2D8C933-3298-104C-AFD8-2609A9E1679A}"/>
              </a:ext>
            </a:extLst>
          </p:cNvPr>
          <p:cNvSpPr/>
          <p:nvPr/>
        </p:nvSpPr>
        <p:spPr>
          <a:xfrm>
            <a:off x="5016674" y="5659936"/>
            <a:ext cx="739036" cy="271245"/>
          </a:xfrm>
          <a:prstGeom prst="rect">
            <a:avLst/>
          </a:prstGeom>
          <a:solidFill>
            <a:srgbClr val="FF0000">
              <a:alpha val="45098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1EE0223-AB1A-7842-9853-DB0F6639807B}"/>
              </a:ext>
            </a:extLst>
          </p:cNvPr>
          <p:cNvSpPr txBox="1"/>
          <p:nvPr/>
        </p:nvSpPr>
        <p:spPr>
          <a:xfrm>
            <a:off x="6683650" y="5715737"/>
            <a:ext cx="138954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800" dirty="0"/>
              <a:t>立即购买触发按钮</a:t>
            </a:r>
          </a:p>
        </p:txBody>
      </p:sp>
      <p:cxnSp>
        <p:nvCxnSpPr>
          <p:cNvPr id="7" name="直线连接符 6">
            <a:extLst>
              <a:ext uri="{FF2B5EF4-FFF2-40B4-BE49-F238E27FC236}">
                <a16:creationId xmlns:a16="http://schemas.microsoft.com/office/drawing/2014/main" id="{21766C05-707A-E34B-B282-693BEBBA7182}"/>
              </a:ext>
            </a:extLst>
          </p:cNvPr>
          <p:cNvCxnSpPr>
            <a:cxnSpLocks/>
            <a:stCxn id="6" idx="1"/>
            <a:endCxn id="5" idx="3"/>
          </p:cNvCxnSpPr>
          <p:nvPr/>
        </p:nvCxnSpPr>
        <p:spPr>
          <a:xfrm flipH="1" flipV="1">
            <a:off x="5755710" y="5795559"/>
            <a:ext cx="927940" cy="2790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02546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4990ECD-C596-9445-BD28-23A292F19F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701" y="0"/>
            <a:ext cx="3048597" cy="68580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D0D04922-6635-E64E-A935-4C61AD423A68}"/>
              </a:ext>
            </a:extLst>
          </p:cNvPr>
          <p:cNvSpPr txBox="1"/>
          <p:nvPr/>
        </p:nvSpPr>
        <p:spPr>
          <a:xfrm>
            <a:off x="220256" y="173536"/>
            <a:ext cx="165864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800" dirty="0"/>
              <a:t>产品详情页</a:t>
            </a:r>
            <a:r>
              <a:rPr kumimoji="1" lang="en-US" altLang="zh-CN" sz="800" dirty="0"/>
              <a:t>-</a:t>
            </a:r>
            <a:r>
              <a:rPr kumimoji="1" lang="zh-CN" altLang="en-US" sz="800" dirty="0"/>
              <a:t>加购</a:t>
            </a:r>
          </a:p>
        </p:txBody>
      </p:sp>
    </p:spTree>
    <p:extLst>
      <p:ext uri="{BB962C8B-B14F-4D97-AF65-F5344CB8AC3E}">
        <p14:creationId xmlns:p14="http://schemas.microsoft.com/office/powerpoint/2010/main" val="17357431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4990ECD-C596-9445-BD28-23A292F19F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701" y="0"/>
            <a:ext cx="3048597" cy="68580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D0D04922-6635-E64E-A935-4C61AD423A68}"/>
              </a:ext>
            </a:extLst>
          </p:cNvPr>
          <p:cNvSpPr txBox="1"/>
          <p:nvPr/>
        </p:nvSpPr>
        <p:spPr>
          <a:xfrm>
            <a:off x="220256" y="173536"/>
            <a:ext cx="165864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800" dirty="0"/>
              <a:t>产品详情页</a:t>
            </a:r>
            <a:r>
              <a:rPr kumimoji="1" lang="en-US" altLang="zh-CN" sz="800" dirty="0"/>
              <a:t>-</a:t>
            </a:r>
            <a:r>
              <a:rPr kumimoji="1" lang="zh-CN" altLang="en-US" sz="800" dirty="0"/>
              <a:t>加购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5E68208-41BB-704E-972C-EB4398D4312C}"/>
              </a:ext>
            </a:extLst>
          </p:cNvPr>
          <p:cNvSpPr/>
          <p:nvPr/>
        </p:nvSpPr>
        <p:spPr>
          <a:xfrm flipV="1">
            <a:off x="3463447" y="5668025"/>
            <a:ext cx="2267211" cy="288099"/>
          </a:xfrm>
          <a:prstGeom prst="rect">
            <a:avLst/>
          </a:prstGeom>
          <a:solidFill>
            <a:srgbClr val="FF0000">
              <a:alpha val="45098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738275E-1764-144F-9229-DF71B042B8FE}"/>
              </a:ext>
            </a:extLst>
          </p:cNvPr>
          <p:cNvSpPr txBox="1"/>
          <p:nvPr/>
        </p:nvSpPr>
        <p:spPr>
          <a:xfrm>
            <a:off x="6512044" y="5704352"/>
            <a:ext cx="138954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800" dirty="0"/>
              <a:t>跳转至确认订单页</a:t>
            </a:r>
          </a:p>
        </p:txBody>
      </p:sp>
      <p:cxnSp>
        <p:nvCxnSpPr>
          <p:cNvPr id="7" name="直线连接符 6">
            <a:extLst>
              <a:ext uri="{FF2B5EF4-FFF2-40B4-BE49-F238E27FC236}">
                <a16:creationId xmlns:a16="http://schemas.microsoft.com/office/drawing/2014/main" id="{8EE07B84-2E2E-0242-9680-3797D93504D8}"/>
              </a:ext>
            </a:extLst>
          </p:cNvPr>
          <p:cNvCxnSpPr>
            <a:cxnSpLocks/>
            <a:endCxn id="5" idx="3"/>
          </p:cNvCxnSpPr>
          <p:nvPr/>
        </p:nvCxnSpPr>
        <p:spPr>
          <a:xfrm flipH="1">
            <a:off x="5730658" y="5812074"/>
            <a:ext cx="781386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97246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3338B0C-CCAC-BB4D-AFD8-43E7C859C1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701" y="0"/>
            <a:ext cx="3048597" cy="68580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C0D46D36-3DA5-014E-A499-0781D9950B73}"/>
              </a:ext>
            </a:extLst>
          </p:cNvPr>
          <p:cNvSpPr txBox="1"/>
          <p:nvPr/>
        </p:nvSpPr>
        <p:spPr>
          <a:xfrm>
            <a:off x="220256" y="173536"/>
            <a:ext cx="165864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800" dirty="0"/>
              <a:t>确认订单页</a:t>
            </a:r>
          </a:p>
        </p:txBody>
      </p:sp>
    </p:spTree>
    <p:extLst>
      <p:ext uri="{BB962C8B-B14F-4D97-AF65-F5344CB8AC3E}">
        <p14:creationId xmlns:p14="http://schemas.microsoft.com/office/powerpoint/2010/main" val="26129580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3338B0C-CCAC-BB4D-AFD8-43E7C859C1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701" y="0"/>
            <a:ext cx="3048597" cy="68580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C0D46D36-3DA5-014E-A499-0781D9950B73}"/>
              </a:ext>
            </a:extLst>
          </p:cNvPr>
          <p:cNvSpPr txBox="1"/>
          <p:nvPr/>
        </p:nvSpPr>
        <p:spPr>
          <a:xfrm>
            <a:off x="220256" y="173536"/>
            <a:ext cx="165864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800" dirty="0"/>
              <a:t>确认订单页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3A06EDA-545F-6543-AEF5-BD2ED8F0E2C8}"/>
              </a:ext>
            </a:extLst>
          </p:cNvPr>
          <p:cNvSpPr/>
          <p:nvPr/>
        </p:nvSpPr>
        <p:spPr>
          <a:xfrm flipV="1">
            <a:off x="5018887" y="5317390"/>
            <a:ext cx="711771" cy="288099"/>
          </a:xfrm>
          <a:prstGeom prst="rect">
            <a:avLst/>
          </a:prstGeom>
          <a:solidFill>
            <a:srgbClr val="FF0000">
              <a:alpha val="45098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545007F-EAC5-DF45-8AF7-A802D55AC14B}"/>
              </a:ext>
            </a:extLst>
          </p:cNvPr>
          <p:cNvSpPr txBox="1"/>
          <p:nvPr/>
        </p:nvSpPr>
        <p:spPr>
          <a:xfrm>
            <a:off x="6512044" y="5353718"/>
            <a:ext cx="19513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800" dirty="0"/>
              <a:t>点按付款</a:t>
            </a:r>
            <a:endParaRPr kumimoji="1" lang="en-US" altLang="zh-CN" sz="800" dirty="0"/>
          </a:p>
          <a:p>
            <a:r>
              <a:rPr kumimoji="1" lang="zh-CN" altLang="en-US" sz="800" dirty="0"/>
              <a:t>如未付款，自动在订单页面生成订单</a:t>
            </a:r>
          </a:p>
        </p:txBody>
      </p:sp>
      <p:cxnSp>
        <p:nvCxnSpPr>
          <p:cNvPr id="7" name="直线连接符 6">
            <a:extLst>
              <a:ext uri="{FF2B5EF4-FFF2-40B4-BE49-F238E27FC236}">
                <a16:creationId xmlns:a16="http://schemas.microsoft.com/office/drawing/2014/main" id="{74EED120-367B-5C41-B6AE-AF25DE86118F}"/>
              </a:ext>
            </a:extLst>
          </p:cNvPr>
          <p:cNvCxnSpPr>
            <a:cxnSpLocks/>
            <a:endCxn id="5" idx="3"/>
          </p:cNvCxnSpPr>
          <p:nvPr/>
        </p:nvCxnSpPr>
        <p:spPr>
          <a:xfrm flipH="1" flipV="1">
            <a:off x="5730658" y="5461439"/>
            <a:ext cx="781386" cy="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99265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B23DFDA-032E-4948-A785-543E226484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701" y="0"/>
            <a:ext cx="3048597" cy="68580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4613132F-C73A-6A46-AB72-7D7C3198F074}"/>
              </a:ext>
            </a:extLst>
          </p:cNvPr>
          <p:cNvSpPr txBox="1"/>
          <p:nvPr/>
        </p:nvSpPr>
        <p:spPr>
          <a:xfrm>
            <a:off x="220256" y="173536"/>
            <a:ext cx="165864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800" dirty="0"/>
              <a:t>产品详情页</a:t>
            </a:r>
            <a:r>
              <a:rPr kumimoji="1" lang="en-US" altLang="zh-CN" sz="800" dirty="0"/>
              <a:t>-</a:t>
            </a:r>
            <a:r>
              <a:rPr kumimoji="1" lang="zh-CN" altLang="en-US" sz="800" dirty="0"/>
              <a:t>关联推荐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DAF1169-1A94-3F43-AE9E-7ED399CC12DD}"/>
              </a:ext>
            </a:extLst>
          </p:cNvPr>
          <p:cNvSpPr/>
          <p:nvPr/>
        </p:nvSpPr>
        <p:spPr>
          <a:xfrm>
            <a:off x="3463447" y="3554995"/>
            <a:ext cx="2210843" cy="1737251"/>
          </a:xfrm>
          <a:prstGeom prst="rect">
            <a:avLst/>
          </a:prstGeom>
          <a:solidFill>
            <a:srgbClr val="FF0000">
              <a:alpha val="45098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E149EC3-CA70-314A-8363-A81B8FE42E8F}"/>
              </a:ext>
            </a:extLst>
          </p:cNvPr>
          <p:cNvSpPr txBox="1"/>
          <p:nvPr/>
        </p:nvSpPr>
        <p:spPr>
          <a:xfrm>
            <a:off x="6408077" y="3554996"/>
            <a:ext cx="138954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800" dirty="0"/>
              <a:t>关联推荐产品</a:t>
            </a:r>
          </a:p>
        </p:txBody>
      </p:sp>
      <p:cxnSp>
        <p:nvCxnSpPr>
          <p:cNvPr id="7" name="直线连接符 6">
            <a:extLst>
              <a:ext uri="{FF2B5EF4-FFF2-40B4-BE49-F238E27FC236}">
                <a16:creationId xmlns:a16="http://schemas.microsoft.com/office/drawing/2014/main" id="{1F42EAB3-2626-9D41-A9F3-19FDE508622F}"/>
              </a:ext>
            </a:extLst>
          </p:cNvPr>
          <p:cNvCxnSpPr>
            <a:cxnSpLocks/>
            <a:stCxn id="6" idx="1"/>
            <a:endCxn id="5" idx="3"/>
          </p:cNvCxnSpPr>
          <p:nvPr/>
        </p:nvCxnSpPr>
        <p:spPr>
          <a:xfrm flipH="1">
            <a:off x="5674290" y="3662718"/>
            <a:ext cx="733787" cy="760903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594025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9530BCF5-6C57-714D-9639-88E9101311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701" y="0"/>
            <a:ext cx="3048597" cy="685800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9AAC1A78-A945-9243-8C4A-9D057ABBEBA7}"/>
              </a:ext>
            </a:extLst>
          </p:cNvPr>
          <p:cNvSpPr txBox="1"/>
          <p:nvPr/>
        </p:nvSpPr>
        <p:spPr>
          <a:xfrm>
            <a:off x="220256" y="173536"/>
            <a:ext cx="20490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800" dirty="0"/>
              <a:t>首页</a:t>
            </a:r>
            <a:r>
              <a:rPr kumimoji="1" lang="en-US" altLang="zh-CN" sz="800" dirty="0"/>
              <a:t>-</a:t>
            </a:r>
            <a:r>
              <a:rPr kumimoji="1" lang="zh-CN" altLang="en-US" sz="800" dirty="0"/>
              <a:t>预约中心跳转点一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862F228-1ADC-A14F-A439-BD08F72B16D3}"/>
              </a:ext>
            </a:extLst>
          </p:cNvPr>
          <p:cNvSpPr/>
          <p:nvPr/>
        </p:nvSpPr>
        <p:spPr>
          <a:xfrm>
            <a:off x="5148214" y="2809945"/>
            <a:ext cx="493910" cy="460537"/>
          </a:xfrm>
          <a:prstGeom prst="rect">
            <a:avLst/>
          </a:prstGeom>
          <a:solidFill>
            <a:srgbClr val="FF0000">
              <a:alpha val="45098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92FB494-C396-7E48-BB5C-EAE561A8F776}"/>
              </a:ext>
            </a:extLst>
          </p:cNvPr>
          <p:cNvSpPr txBox="1"/>
          <p:nvPr/>
        </p:nvSpPr>
        <p:spPr>
          <a:xfrm>
            <a:off x="6326119" y="2932490"/>
            <a:ext cx="166548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800" dirty="0"/>
              <a:t>点按跳转至预约中心</a:t>
            </a:r>
          </a:p>
        </p:txBody>
      </p:sp>
      <p:cxnSp>
        <p:nvCxnSpPr>
          <p:cNvPr id="7" name="直线连接符 6">
            <a:extLst>
              <a:ext uri="{FF2B5EF4-FFF2-40B4-BE49-F238E27FC236}">
                <a16:creationId xmlns:a16="http://schemas.microsoft.com/office/drawing/2014/main" id="{981BBAAE-D66F-1642-89BE-1B8755D938E9}"/>
              </a:ext>
            </a:extLst>
          </p:cNvPr>
          <p:cNvCxnSpPr>
            <a:cxnSpLocks/>
            <a:stCxn id="6" idx="1"/>
            <a:endCxn id="4" idx="3"/>
          </p:cNvCxnSpPr>
          <p:nvPr/>
        </p:nvCxnSpPr>
        <p:spPr>
          <a:xfrm flipH="1">
            <a:off x="5642124" y="3040212"/>
            <a:ext cx="683995" cy="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11950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00914D5-065A-4244-9D99-C4340C2BD2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701" y="0"/>
            <a:ext cx="3048597" cy="68580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F5C6AC6C-39A1-C248-8596-CFC66A4DDCA0}"/>
              </a:ext>
            </a:extLst>
          </p:cNvPr>
          <p:cNvSpPr/>
          <p:nvPr/>
        </p:nvSpPr>
        <p:spPr>
          <a:xfrm>
            <a:off x="5307645" y="4828709"/>
            <a:ext cx="330009" cy="290248"/>
          </a:xfrm>
          <a:prstGeom prst="rect">
            <a:avLst/>
          </a:prstGeom>
          <a:solidFill>
            <a:srgbClr val="FF0000">
              <a:alpha val="45098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46E31D8-A262-4947-B381-EA0E9C277EBC}"/>
              </a:ext>
            </a:extLst>
          </p:cNvPr>
          <p:cNvSpPr txBox="1"/>
          <p:nvPr/>
        </p:nvSpPr>
        <p:spPr>
          <a:xfrm>
            <a:off x="6326119" y="4866111"/>
            <a:ext cx="166548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800" dirty="0"/>
              <a:t>点按跳转至预约中心</a:t>
            </a:r>
          </a:p>
        </p:txBody>
      </p:sp>
      <p:cxnSp>
        <p:nvCxnSpPr>
          <p:cNvPr id="9" name="直线连接符 8">
            <a:extLst>
              <a:ext uri="{FF2B5EF4-FFF2-40B4-BE49-F238E27FC236}">
                <a16:creationId xmlns:a16="http://schemas.microsoft.com/office/drawing/2014/main" id="{6070FA1D-CCA4-A741-BD38-3A4B4C594A34}"/>
              </a:ext>
            </a:extLst>
          </p:cNvPr>
          <p:cNvCxnSpPr>
            <a:cxnSpLocks/>
            <a:stCxn id="8" idx="1"/>
            <a:endCxn id="7" idx="3"/>
          </p:cNvCxnSpPr>
          <p:nvPr/>
        </p:nvCxnSpPr>
        <p:spPr>
          <a:xfrm flipH="1">
            <a:off x="5637654" y="4973833"/>
            <a:ext cx="688465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0F660F81-3BEF-454C-A570-E6003E342034}"/>
              </a:ext>
            </a:extLst>
          </p:cNvPr>
          <p:cNvSpPr txBox="1"/>
          <p:nvPr/>
        </p:nvSpPr>
        <p:spPr>
          <a:xfrm>
            <a:off x="220256" y="173536"/>
            <a:ext cx="20490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800" dirty="0"/>
              <a:t>首页</a:t>
            </a:r>
            <a:r>
              <a:rPr kumimoji="1" lang="en-US" altLang="zh-CN" sz="800" dirty="0"/>
              <a:t>-</a:t>
            </a:r>
            <a:r>
              <a:rPr kumimoji="1" lang="zh-CN" altLang="en-US" sz="800" dirty="0"/>
              <a:t>预约中心跳转点二</a:t>
            </a:r>
          </a:p>
        </p:txBody>
      </p:sp>
    </p:spTree>
    <p:extLst>
      <p:ext uri="{BB962C8B-B14F-4D97-AF65-F5344CB8AC3E}">
        <p14:creationId xmlns:p14="http://schemas.microsoft.com/office/powerpoint/2010/main" val="9207851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4F4C517-1C75-B044-8974-7EDC11E712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701" y="0"/>
            <a:ext cx="3048597" cy="68580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F7DEC255-517E-C14B-B707-E9F4BC31FFB8}"/>
              </a:ext>
            </a:extLst>
          </p:cNvPr>
          <p:cNvSpPr txBox="1"/>
          <p:nvPr/>
        </p:nvSpPr>
        <p:spPr>
          <a:xfrm>
            <a:off x="220256" y="173536"/>
            <a:ext cx="165864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800" dirty="0"/>
              <a:t>预约中心页面</a:t>
            </a:r>
          </a:p>
        </p:txBody>
      </p:sp>
    </p:spTree>
    <p:extLst>
      <p:ext uri="{BB962C8B-B14F-4D97-AF65-F5344CB8AC3E}">
        <p14:creationId xmlns:p14="http://schemas.microsoft.com/office/powerpoint/2010/main" val="15092137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9530BCF5-6C57-714D-9639-88E9101311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701" y="0"/>
            <a:ext cx="3048597" cy="685800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9AAC1A78-A945-9243-8C4A-9D057ABBEBA7}"/>
              </a:ext>
            </a:extLst>
          </p:cNvPr>
          <p:cNvSpPr txBox="1"/>
          <p:nvPr/>
        </p:nvSpPr>
        <p:spPr>
          <a:xfrm>
            <a:off x="220256" y="173536"/>
            <a:ext cx="162856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800" dirty="0"/>
              <a:t>首页</a:t>
            </a:r>
            <a:r>
              <a:rPr kumimoji="1" lang="en-US" altLang="zh-CN" sz="800" dirty="0"/>
              <a:t>-</a:t>
            </a:r>
            <a:r>
              <a:rPr kumimoji="1" lang="zh-CN" altLang="en-US" sz="800" dirty="0"/>
              <a:t>版块简述点按触发区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031EFE0D-DBE9-024A-A377-AC16DD3478D9}"/>
              </a:ext>
            </a:extLst>
          </p:cNvPr>
          <p:cNvSpPr/>
          <p:nvPr/>
        </p:nvSpPr>
        <p:spPr>
          <a:xfrm>
            <a:off x="3423995" y="3350575"/>
            <a:ext cx="2302686" cy="1087935"/>
          </a:xfrm>
          <a:prstGeom prst="rect">
            <a:avLst/>
          </a:prstGeom>
          <a:solidFill>
            <a:srgbClr val="FF0000">
              <a:alpha val="45098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2385FC7-9F4A-8841-A143-3D199BA47E5C}"/>
              </a:ext>
            </a:extLst>
          </p:cNvPr>
          <p:cNvSpPr txBox="1"/>
          <p:nvPr/>
        </p:nvSpPr>
        <p:spPr>
          <a:xfrm>
            <a:off x="6326119" y="3786820"/>
            <a:ext cx="107584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800" dirty="0"/>
              <a:t>点按展开版块简述</a:t>
            </a:r>
          </a:p>
        </p:txBody>
      </p:sp>
      <p:cxnSp>
        <p:nvCxnSpPr>
          <p:cNvPr id="7" name="直线连接符 6">
            <a:extLst>
              <a:ext uri="{FF2B5EF4-FFF2-40B4-BE49-F238E27FC236}">
                <a16:creationId xmlns:a16="http://schemas.microsoft.com/office/drawing/2014/main" id="{0787CDDE-5362-0748-BF06-B885D26982BC}"/>
              </a:ext>
            </a:extLst>
          </p:cNvPr>
          <p:cNvCxnSpPr>
            <a:cxnSpLocks/>
            <a:stCxn id="6" idx="1"/>
            <a:endCxn id="3" idx="3"/>
          </p:cNvCxnSpPr>
          <p:nvPr/>
        </p:nvCxnSpPr>
        <p:spPr>
          <a:xfrm flipH="1">
            <a:off x="5726681" y="3894542"/>
            <a:ext cx="599438" cy="1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2248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00D7B8F-6D88-6D44-A23B-F3498E5551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701" y="0"/>
            <a:ext cx="3048597" cy="68580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164BFE63-D022-3846-B5B4-7DBD0E16D961}"/>
              </a:ext>
            </a:extLst>
          </p:cNvPr>
          <p:cNvSpPr txBox="1"/>
          <p:nvPr/>
        </p:nvSpPr>
        <p:spPr>
          <a:xfrm>
            <a:off x="220256" y="173536"/>
            <a:ext cx="165864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800" dirty="0"/>
              <a:t>预约中心</a:t>
            </a:r>
            <a:r>
              <a:rPr kumimoji="1" lang="en-US" altLang="zh-CN" sz="800" dirty="0"/>
              <a:t>-</a:t>
            </a:r>
            <a:r>
              <a:rPr kumimoji="1" lang="zh-CN" altLang="en-US" sz="800" dirty="0"/>
              <a:t>预约吃饭活动列表页</a:t>
            </a:r>
          </a:p>
        </p:txBody>
      </p:sp>
    </p:spTree>
    <p:extLst>
      <p:ext uri="{BB962C8B-B14F-4D97-AF65-F5344CB8AC3E}">
        <p14:creationId xmlns:p14="http://schemas.microsoft.com/office/powerpoint/2010/main" val="320153744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78351F0-429E-4A44-B0BF-B71CD0D4E1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701" y="0"/>
            <a:ext cx="3048597" cy="68580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A91A79D0-70C8-6848-B2CF-A3D06B957834}"/>
              </a:ext>
            </a:extLst>
          </p:cNvPr>
          <p:cNvSpPr txBox="1"/>
          <p:nvPr/>
        </p:nvSpPr>
        <p:spPr>
          <a:xfrm>
            <a:off x="220256" y="173536"/>
            <a:ext cx="165864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800" dirty="0"/>
              <a:t>预约中心</a:t>
            </a:r>
            <a:r>
              <a:rPr kumimoji="1" lang="en-US" altLang="zh-CN" sz="800" dirty="0"/>
              <a:t>-</a:t>
            </a:r>
            <a:r>
              <a:rPr kumimoji="1" lang="zh-CN" altLang="en-US" sz="800" dirty="0"/>
              <a:t>预约吃饭详情页</a:t>
            </a:r>
          </a:p>
        </p:txBody>
      </p:sp>
    </p:spTree>
    <p:extLst>
      <p:ext uri="{BB962C8B-B14F-4D97-AF65-F5344CB8AC3E}">
        <p14:creationId xmlns:p14="http://schemas.microsoft.com/office/powerpoint/2010/main" val="357202129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35EDAD3-F710-FC4F-8829-A0E176B257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701" y="0"/>
            <a:ext cx="3048597" cy="68580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A011826F-D6E4-FA41-8400-E8833B87A0D4}"/>
              </a:ext>
            </a:extLst>
          </p:cNvPr>
          <p:cNvSpPr txBox="1"/>
          <p:nvPr/>
        </p:nvSpPr>
        <p:spPr>
          <a:xfrm>
            <a:off x="220256" y="173536"/>
            <a:ext cx="165864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800" dirty="0"/>
              <a:t>预约中心</a:t>
            </a:r>
            <a:r>
              <a:rPr kumimoji="1" lang="en-US" altLang="zh-CN" sz="800" dirty="0"/>
              <a:t>-</a:t>
            </a:r>
            <a:r>
              <a:rPr kumimoji="1" lang="zh-CN" altLang="en-US" sz="800" dirty="0"/>
              <a:t>预约信息填写表单</a:t>
            </a:r>
          </a:p>
        </p:txBody>
      </p:sp>
    </p:spTree>
    <p:extLst>
      <p:ext uri="{BB962C8B-B14F-4D97-AF65-F5344CB8AC3E}">
        <p14:creationId xmlns:p14="http://schemas.microsoft.com/office/powerpoint/2010/main" val="334692404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DF94617-FD01-AE48-832E-E6370F2F6D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701" y="0"/>
            <a:ext cx="3048597" cy="68580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D5A1700A-3EA2-794F-AA21-2E6A93EE16D5}"/>
              </a:ext>
            </a:extLst>
          </p:cNvPr>
          <p:cNvSpPr txBox="1"/>
          <p:nvPr/>
        </p:nvSpPr>
        <p:spPr>
          <a:xfrm>
            <a:off x="220256" y="173536"/>
            <a:ext cx="165864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800" dirty="0"/>
              <a:t>预约中心</a:t>
            </a:r>
            <a:r>
              <a:rPr kumimoji="1" lang="en-US" altLang="zh-CN" sz="800" dirty="0"/>
              <a:t>-</a:t>
            </a:r>
            <a:r>
              <a:rPr kumimoji="1" lang="zh-CN" altLang="en-US" sz="800" dirty="0"/>
              <a:t>预约成功弹出卡片</a:t>
            </a:r>
          </a:p>
        </p:txBody>
      </p:sp>
    </p:spTree>
    <p:extLst>
      <p:ext uri="{BB962C8B-B14F-4D97-AF65-F5344CB8AC3E}">
        <p14:creationId xmlns:p14="http://schemas.microsoft.com/office/powerpoint/2010/main" val="420730256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DF94617-FD01-AE48-832E-E6370F2F6D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701" y="0"/>
            <a:ext cx="3048597" cy="68580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D5A1700A-3EA2-794F-AA21-2E6A93EE16D5}"/>
              </a:ext>
            </a:extLst>
          </p:cNvPr>
          <p:cNvSpPr txBox="1"/>
          <p:nvPr/>
        </p:nvSpPr>
        <p:spPr>
          <a:xfrm>
            <a:off x="220256" y="173536"/>
            <a:ext cx="165864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800" dirty="0"/>
              <a:t>预约中心</a:t>
            </a:r>
            <a:r>
              <a:rPr kumimoji="1" lang="en-US" altLang="zh-CN" sz="800" dirty="0"/>
              <a:t>-</a:t>
            </a:r>
            <a:r>
              <a:rPr kumimoji="1" lang="zh-CN" altLang="en-US" sz="800" dirty="0"/>
              <a:t>预约成功弹出卡片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1665381-2725-AE47-B0BB-D4DB655F91B7}"/>
              </a:ext>
            </a:extLst>
          </p:cNvPr>
          <p:cNvSpPr/>
          <p:nvPr/>
        </p:nvSpPr>
        <p:spPr>
          <a:xfrm>
            <a:off x="3863856" y="3526971"/>
            <a:ext cx="1423164" cy="279775"/>
          </a:xfrm>
          <a:prstGeom prst="rect">
            <a:avLst/>
          </a:prstGeom>
          <a:solidFill>
            <a:srgbClr val="FF0000">
              <a:alpha val="45098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1B678D5-19D1-C743-AF6A-6A7A976961D3}"/>
              </a:ext>
            </a:extLst>
          </p:cNvPr>
          <p:cNvSpPr txBox="1"/>
          <p:nvPr/>
        </p:nvSpPr>
        <p:spPr>
          <a:xfrm>
            <a:off x="6326119" y="3468754"/>
            <a:ext cx="166548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800" dirty="0"/>
              <a:t>预约成功分享按钮</a:t>
            </a:r>
          </a:p>
        </p:txBody>
      </p:sp>
      <p:cxnSp>
        <p:nvCxnSpPr>
          <p:cNvPr id="7" name="直线连接符 6">
            <a:extLst>
              <a:ext uri="{FF2B5EF4-FFF2-40B4-BE49-F238E27FC236}">
                <a16:creationId xmlns:a16="http://schemas.microsoft.com/office/drawing/2014/main" id="{EC8D121B-44FA-3942-93EF-BBBDD5041E63}"/>
              </a:ext>
            </a:extLst>
          </p:cNvPr>
          <p:cNvCxnSpPr>
            <a:cxnSpLocks/>
            <a:stCxn id="6" idx="1"/>
            <a:endCxn id="5" idx="3"/>
          </p:cNvCxnSpPr>
          <p:nvPr/>
        </p:nvCxnSpPr>
        <p:spPr>
          <a:xfrm flipH="1">
            <a:off x="5287020" y="3576476"/>
            <a:ext cx="1039099" cy="90383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8450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FD56D5D-AC01-E24A-82D1-573008DC1E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701" y="0"/>
            <a:ext cx="3048597" cy="68580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99DC1A21-119E-7D45-9761-93210FBA62C4}"/>
              </a:ext>
            </a:extLst>
          </p:cNvPr>
          <p:cNvSpPr txBox="1"/>
          <p:nvPr/>
        </p:nvSpPr>
        <p:spPr>
          <a:xfrm>
            <a:off x="220256" y="173536"/>
            <a:ext cx="165864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800" dirty="0"/>
              <a:t>预约中心</a:t>
            </a:r>
            <a:r>
              <a:rPr kumimoji="1" lang="en-US" altLang="zh-CN" sz="800" dirty="0"/>
              <a:t>-</a:t>
            </a:r>
            <a:r>
              <a:rPr kumimoji="1" lang="zh-CN" altLang="en-US" sz="800" dirty="0"/>
              <a:t>预约成功弹出分享卡片</a:t>
            </a:r>
          </a:p>
        </p:txBody>
      </p:sp>
    </p:spTree>
    <p:extLst>
      <p:ext uri="{BB962C8B-B14F-4D97-AF65-F5344CB8AC3E}">
        <p14:creationId xmlns:p14="http://schemas.microsoft.com/office/powerpoint/2010/main" val="145674080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D0C0C18-0487-9C48-8BA4-5DAD181340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701" y="0"/>
            <a:ext cx="3048597" cy="68580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CAC82A23-B93B-AA41-B473-F9BCF9EF3ECC}"/>
              </a:ext>
            </a:extLst>
          </p:cNvPr>
          <p:cNvSpPr txBox="1"/>
          <p:nvPr/>
        </p:nvSpPr>
        <p:spPr>
          <a:xfrm>
            <a:off x="220256" y="173536"/>
            <a:ext cx="165864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800" dirty="0"/>
              <a:t>预约中心</a:t>
            </a:r>
            <a:r>
              <a:rPr kumimoji="1" lang="en-US" altLang="zh-CN" sz="800" dirty="0"/>
              <a:t>-</a:t>
            </a:r>
            <a:r>
              <a:rPr kumimoji="1" lang="zh-CN" altLang="en-US" sz="800" dirty="0"/>
              <a:t>预约参观信息填写表单</a:t>
            </a:r>
          </a:p>
        </p:txBody>
      </p:sp>
    </p:spTree>
    <p:extLst>
      <p:ext uri="{BB962C8B-B14F-4D97-AF65-F5344CB8AC3E}">
        <p14:creationId xmlns:p14="http://schemas.microsoft.com/office/powerpoint/2010/main" val="163950886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93F8731-0F3B-9B45-9346-406AAE089A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701" y="0"/>
            <a:ext cx="3048597" cy="68580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A1D55EA0-2AAE-7149-850A-C65514D1227F}"/>
              </a:ext>
            </a:extLst>
          </p:cNvPr>
          <p:cNvSpPr txBox="1"/>
          <p:nvPr/>
        </p:nvSpPr>
        <p:spPr>
          <a:xfrm>
            <a:off x="220256" y="173536"/>
            <a:ext cx="165864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800" dirty="0"/>
              <a:t>预约中心</a:t>
            </a:r>
            <a:r>
              <a:rPr kumimoji="1" lang="en-US" altLang="zh-CN" sz="800" dirty="0"/>
              <a:t>-</a:t>
            </a:r>
            <a:r>
              <a:rPr kumimoji="1" lang="zh-CN" altLang="en-US" sz="800" dirty="0"/>
              <a:t>预约参观信息填写表单</a:t>
            </a:r>
          </a:p>
        </p:txBody>
      </p:sp>
    </p:spTree>
    <p:extLst>
      <p:ext uri="{BB962C8B-B14F-4D97-AF65-F5344CB8AC3E}">
        <p14:creationId xmlns:p14="http://schemas.microsoft.com/office/powerpoint/2010/main" val="272957060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9530BCF5-6C57-714D-9639-88E9101311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701" y="0"/>
            <a:ext cx="3048597" cy="685800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9AAC1A78-A945-9243-8C4A-9D057ABBEBA7}"/>
              </a:ext>
            </a:extLst>
          </p:cNvPr>
          <p:cNvSpPr txBox="1"/>
          <p:nvPr/>
        </p:nvSpPr>
        <p:spPr>
          <a:xfrm>
            <a:off x="220256" y="173536"/>
            <a:ext cx="20490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800" dirty="0"/>
              <a:t>首页</a:t>
            </a:r>
            <a:r>
              <a:rPr kumimoji="1" lang="en-US" altLang="zh-CN" sz="800" dirty="0"/>
              <a:t>-</a:t>
            </a:r>
            <a:r>
              <a:rPr kumimoji="1" lang="zh-CN" altLang="en-US" sz="800" dirty="0"/>
              <a:t>我的  跳转点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862F228-1ADC-A14F-A439-BD08F72B16D3}"/>
              </a:ext>
            </a:extLst>
          </p:cNvPr>
          <p:cNvSpPr/>
          <p:nvPr/>
        </p:nvSpPr>
        <p:spPr>
          <a:xfrm>
            <a:off x="5148213" y="5606938"/>
            <a:ext cx="599443" cy="337992"/>
          </a:xfrm>
          <a:prstGeom prst="rect">
            <a:avLst/>
          </a:prstGeom>
          <a:solidFill>
            <a:srgbClr val="FF0000">
              <a:alpha val="45098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92FB494-C396-7E48-BB5C-EAE561A8F776}"/>
              </a:ext>
            </a:extLst>
          </p:cNvPr>
          <p:cNvSpPr txBox="1"/>
          <p:nvPr/>
        </p:nvSpPr>
        <p:spPr>
          <a:xfrm>
            <a:off x="6326119" y="5606938"/>
            <a:ext cx="166548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800" dirty="0"/>
              <a:t>点按跳转至我的</a:t>
            </a:r>
          </a:p>
        </p:txBody>
      </p:sp>
      <p:cxnSp>
        <p:nvCxnSpPr>
          <p:cNvPr id="7" name="直线连接符 6">
            <a:extLst>
              <a:ext uri="{FF2B5EF4-FFF2-40B4-BE49-F238E27FC236}">
                <a16:creationId xmlns:a16="http://schemas.microsoft.com/office/drawing/2014/main" id="{981BBAAE-D66F-1642-89BE-1B8755D938E9}"/>
              </a:ext>
            </a:extLst>
          </p:cNvPr>
          <p:cNvCxnSpPr>
            <a:cxnSpLocks/>
            <a:stCxn id="6" idx="1"/>
            <a:endCxn id="4" idx="3"/>
          </p:cNvCxnSpPr>
          <p:nvPr/>
        </p:nvCxnSpPr>
        <p:spPr>
          <a:xfrm flipH="1">
            <a:off x="5747656" y="5714660"/>
            <a:ext cx="578463" cy="61274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120218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5A161AF8-5874-D84B-8468-D0BEBA08E5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701" y="0"/>
            <a:ext cx="3048597" cy="68580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DAA8B7A2-93C5-AE4A-8B16-097097495535}"/>
              </a:ext>
            </a:extLst>
          </p:cNvPr>
          <p:cNvSpPr txBox="1"/>
          <p:nvPr/>
        </p:nvSpPr>
        <p:spPr>
          <a:xfrm>
            <a:off x="220256" y="173536"/>
            <a:ext cx="20490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800" dirty="0"/>
              <a:t>首页</a:t>
            </a:r>
            <a:r>
              <a:rPr kumimoji="1" lang="en-US" altLang="zh-CN" sz="800" dirty="0"/>
              <a:t>-</a:t>
            </a:r>
            <a:r>
              <a:rPr kumimoji="1" lang="zh-CN" altLang="en-US" sz="800" dirty="0"/>
              <a:t>我的  未登录状态</a:t>
            </a:r>
          </a:p>
        </p:txBody>
      </p:sp>
    </p:spTree>
    <p:extLst>
      <p:ext uri="{BB962C8B-B14F-4D97-AF65-F5344CB8AC3E}">
        <p14:creationId xmlns:p14="http://schemas.microsoft.com/office/powerpoint/2010/main" val="38138995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C23DD22F-675B-A34B-8898-1A5B56461ABA}"/>
              </a:ext>
            </a:extLst>
          </p:cNvPr>
          <p:cNvSpPr txBox="1"/>
          <p:nvPr/>
        </p:nvSpPr>
        <p:spPr>
          <a:xfrm>
            <a:off x="220256" y="173536"/>
            <a:ext cx="162856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800" dirty="0"/>
              <a:t>首页</a:t>
            </a:r>
            <a:r>
              <a:rPr kumimoji="1" lang="en-US" altLang="zh-CN" sz="800" dirty="0"/>
              <a:t>-</a:t>
            </a:r>
            <a:r>
              <a:rPr kumimoji="1" lang="zh-CN" altLang="en-US" sz="800" dirty="0"/>
              <a:t>版块简述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8AA4968-4AB1-5243-9CB4-C5EB4AFB90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701" y="0"/>
            <a:ext cx="3048597" cy="685800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5004C0F3-AC43-FD4A-8E30-53E1487998B9}"/>
              </a:ext>
            </a:extLst>
          </p:cNvPr>
          <p:cNvSpPr txBox="1"/>
          <p:nvPr/>
        </p:nvSpPr>
        <p:spPr>
          <a:xfrm>
            <a:off x="6326119" y="4534358"/>
            <a:ext cx="138954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800" dirty="0"/>
              <a:t>版块简述，点按缩回</a:t>
            </a:r>
          </a:p>
        </p:txBody>
      </p:sp>
      <p:cxnSp>
        <p:nvCxnSpPr>
          <p:cNvPr id="9" name="直线连接符 8">
            <a:extLst>
              <a:ext uri="{FF2B5EF4-FFF2-40B4-BE49-F238E27FC236}">
                <a16:creationId xmlns:a16="http://schemas.microsoft.com/office/drawing/2014/main" id="{AA4D51B1-24B3-6F47-B840-5A6D873B09D7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5726681" y="4642080"/>
            <a:ext cx="599438" cy="1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229350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9A2C53E-D7C1-5E43-A8B2-770B48E7BD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701" y="0"/>
            <a:ext cx="3048597" cy="68580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9DF2C817-D255-A646-BA83-93C338A500D0}"/>
              </a:ext>
            </a:extLst>
          </p:cNvPr>
          <p:cNvSpPr txBox="1"/>
          <p:nvPr/>
        </p:nvSpPr>
        <p:spPr>
          <a:xfrm>
            <a:off x="220256" y="173536"/>
            <a:ext cx="20490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800" dirty="0"/>
              <a:t>首页</a:t>
            </a:r>
            <a:r>
              <a:rPr kumimoji="1" lang="en-US" altLang="zh-CN" sz="800" dirty="0"/>
              <a:t>-</a:t>
            </a:r>
            <a:r>
              <a:rPr kumimoji="1" lang="zh-CN" altLang="en-US" sz="800" dirty="0"/>
              <a:t>我的  已登录状态</a:t>
            </a:r>
          </a:p>
        </p:txBody>
      </p:sp>
    </p:spTree>
    <p:extLst>
      <p:ext uri="{BB962C8B-B14F-4D97-AF65-F5344CB8AC3E}">
        <p14:creationId xmlns:p14="http://schemas.microsoft.com/office/powerpoint/2010/main" val="240832760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9EDF882-8892-7142-ADA6-7FF85F61A4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701" y="0"/>
            <a:ext cx="3048597" cy="68580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32C4ADD3-2B41-684A-B3D5-0EB260366482}"/>
              </a:ext>
            </a:extLst>
          </p:cNvPr>
          <p:cNvSpPr txBox="1"/>
          <p:nvPr/>
        </p:nvSpPr>
        <p:spPr>
          <a:xfrm>
            <a:off x="220256" y="173536"/>
            <a:ext cx="20490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800" dirty="0"/>
              <a:t>首页</a:t>
            </a:r>
            <a:r>
              <a:rPr kumimoji="1" lang="en-US" altLang="zh-CN" sz="800" dirty="0"/>
              <a:t>-</a:t>
            </a:r>
            <a:r>
              <a:rPr kumimoji="1" lang="zh-CN" altLang="en-US" sz="800" dirty="0"/>
              <a:t>我的订单页面</a:t>
            </a:r>
          </a:p>
        </p:txBody>
      </p:sp>
    </p:spTree>
    <p:extLst>
      <p:ext uri="{BB962C8B-B14F-4D97-AF65-F5344CB8AC3E}">
        <p14:creationId xmlns:p14="http://schemas.microsoft.com/office/powerpoint/2010/main" val="281966009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9EDF882-8892-7142-ADA6-7FF85F61A4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701" y="0"/>
            <a:ext cx="3048597" cy="68580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32C4ADD3-2B41-684A-B3D5-0EB260366482}"/>
              </a:ext>
            </a:extLst>
          </p:cNvPr>
          <p:cNvSpPr txBox="1"/>
          <p:nvPr/>
        </p:nvSpPr>
        <p:spPr>
          <a:xfrm>
            <a:off x="220256" y="173536"/>
            <a:ext cx="20490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800" dirty="0"/>
              <a:t>首页</a:t>
            </a:r>
            <a:r>
              <a:rPr kumimoji="1" lang="en-US" altLang="zh-CN" sz="800" dirty="0"/>
              <a:t>-</a:t>
            </a:r>
            <a:r>
              <a:rPr kumimoji="1" lang="zh-CN" altLang="en-US" sz="800" dirty="0"/>
              <a:t>我的订单页面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9A584FF3-2AA5-7348-87B9-56C03D77CCE4}"/>
              </a:ext>
            </a:extLst>
          </p:cNvPr>
          <p:cNvSpPr/>
          <p:nvPr/>
        </p:nvSpPr>
        <p:spPr>
          <a:xfrm>
            <a:off x="3403219" y="1729332"/>
            <a:ext cx="2344438" cy="2588286"/>
          </a:xfrm>
          <a:prstGeom prst="rect">
            <a:avLst/>
          </a:prstGeom>
          <a:solidFill>
            <a:srgbClr val="FF0000">
              <a:alpha val="45098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027718C-4241-7B4C-9B72-F41B81FE3EEA}"/>
              </a:ext>
            </a:extLst>
          </p:cNvPr>
          <p:cNvSpPr txBox="1"/>
          <p:nvPr/>
        </p:nvSpPr>
        <p:spPr>
          <a:xfrm>
            <a:off x="6326119" y="2915753"/>
            <a:ext cx="166548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800" dirty="0"/>
              <a:t>加购页面提交订单未支付</a:t>
            </a:r>
          </a:p>
        </p:txBody>
      </p:sp>
      <p:cxnSp>
        <p:nvCxnSpPr>
          <p:cNvPr id="7" name="直线连接符 6">
            <a:extLst>
              <a:ext uri="{FF2B5EF4-FFF2-40B4-BE49-F238E27FC236}">
                <a16:creationId xmlns:a16="http://schemas.microsoft.com/office/drawing/2014/main" id="{D2F18E83-1849-FD4E-AEC8-8107DFFB17B3}"/>
              </a:ext>
            </a:extLst>
          </p:cNvPr>
          <p:cNvCxnSpPr>
            <a:cxnSpLocks/>
            <a:stCxn id="6" idx="1"/>
            <a:endCxn id="5" idx="3"/>
          </p:cNvCxnSpPr>
          <p:nvPr/>
        </p:nvCxnSpPr>
        <p:spPr>
          <a:xfrm flipH="1">
            <a:off x="5747657" y="3023475"/>
            <a:ext cx="578462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804032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2493760-5E2C-284A-8E19-D49FBF620C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701" y="0"/>
            <a:ext cx="3048597" cy="68580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AC0ED7BB-A345-7F4F-B656-E46E6A1254FB}"/>
              </a:ext>
            </a:extLst>
          </p:cNvPr>
          <p:cNvSpPr txBox="1"/>
          <p:nvPr/>
        </p:nvSpPr>
        <p:spPr>
          <a:xfrm>
            <a:off x="220256" y="173536"/>
            <a:ext cx="20490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800" dirty="0"/>
              <a:t>首页</a:t>
            </a:r>
            <a:r>
              <a:rPr kumimoji="1" lang="en-US" altLang="zh-CN" sz="800" dirty="0"/>
              <a:t>-</a:t>
            </a:r>
            <a:r>
              <a:rPr kumimoji="1" lang="zh-CN" altLang="en-US" sz="800" dirty="0"/>
              <a:t>我的预约页面</a:t>
            </a:r>
          </a:p>
        </p:txBody>
      </p:sp>
    </p:spTree>
    <p:extLst>
      <p:ext uri="{BB962C8B-B14F-4D97-AF65-F5344CB8AC3E}">
        <p14:creationId xmlns:p14="http://schemas.microsoft.com/office/powerpoint/2010/main" val="41523089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2493760-5E2C-284A-8E19-D49FBF620C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701" y="0"/>
            <a:ext cx="3048597" cy="68580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AC0ED7BB-A345-7F4F-B656-E46E6A1254FB}"/>
              </a:ext>
            </a:extLst>
          </p:cNvPr>
          <p:cNvSpPr txBox="1"/>
          <p:nvPr/>
        </p:nvSpPr>
        <p:spPr>
          <a:xfrm>
            <a:off x="220256" y="173536"/>
            <a:ext cx="20490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800" dirty="0"/>
              <a:t>首页</a:t>
            </a:r>
            <a:r>
              <a:rPr kumimoji="1" lang="en-US" altLang="zh-CN" sz="800" dirty="0"/>
              <a:t>-</a:t>
            </a:r>
            <a:r>
              <a:rPr kumimoji="1" lang="zh-CN" altLang="en-US" sz="800" dirty="0"/>
              <a:t>预约吃饭订单页面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2659A39-E89F-0643-8CEA-7200A7DA206C}"/>
              </a:ext>
            </a:extLst>
          </p:cNvPr>
          <p:cNvSpPr/>
          <p:nvPr/>
        </p:nvSpPr>
        <p:spPr>
          <a:xfrm>
            <a:off x="3403219" y="1729332"/>
            <a:ext cx="2344438" cy="1330127"/>
          </a:xfrm>
          <a:prstGeom prst="rect">
            <a:avLst/>
          </a:prstGeom>
          <a:solidFill>
            <a:srgbClr val="FF0000">
              <a:alpha val="45098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EC66322-A00B-5D4C-BE94-A72D395893E1}"/>
              </a:ext>
            </a:extLst>
          </p:cNvPr>
          <p:cNvSpPr txBox="1"/>
          <p:nvPr/>
        </p:nvSpPr>
        <p:spPr>
          <a:xfrm>
            <a:off x="6426609" y="2286673"/>
            <a:ext cx="166548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800" dirty="0"/>
              <a:t>预约中心提交信息后未支付</a:t>
            </a:r>
          </a:p>
        </p:txBody>
      </p:sp>
      <p:cxnSp>
        <p:nvCxnSpPr>
          <p:cNvPr id="7" name="直线连接符 6">
            <a:extLst>
              <a:ext uri="{FF2B5EF4-FFF2-40B4-BE49-F238E27FC236}">
                <a16:creationId xmlns:a16="http://schemas.microsoft.com/office/drawing/2014/main" id="{0B7A618B-1316-BB4C-9466-FD16BA3B72EB}"/>
              </a:ext>
            </a:extLst>
          </p:cNvPr>
          <p:cNvCxnSpPr>
            <a:cxnSpLocks/>
            <a:endCxn id="5" idx="3"/>
          </p:cNvCxnSpPr>
          <p:nvPr/>
        </p:nvCxnSpPr>
        <p:spPr>
          <a:xfrm flipH="1">
            <a:off x="5747657" y="2394396"/>
            <a:ext cx="694394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>
            <a:extLst>
              <a:ext uri="{FF2B5EF4-FFF2-40B4-BE49-F238E27FC236}">
                <a16:creationId xmlns:a16="http://schemas.microsoft.com/office/drawing/2014/main" id="{799EEBEB-542C-A64F-963F-24D6A3060066}"/>
              </a:ext>
            </a:extLst>
          </p:cNvPr>
          <p:cNvSpPr/>
          <p:nvPr/>
        </p:nvSpPr>
        <p:spPr>
          <a:xfrm>
            <a:off x="3399780" y="3077320"/>
            <a:ext cx="2344438" cy="1330127"/>
          </a:xfrm>
          <a:prstGeom prst="rect">
            <a:avLst/>
          </a:prstGeom>
          <a:solidFill>
            <a:srgbClr val="FF0000">
              <a:alpha val="45098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F4042A53-FC42-534F-A576-F4B62630CAF5}"/>
              </a:ext>
            </a:extLst>
          </p:cNvPr>
          <p:cNvSpPr txBox="1"/>
          <p:nvPr/>
        </p:nvSpPr>
        <p:spPr>
          <a:xfrm>
            <a:off x="6426609" y="3621605"/>
            <a:ext cx="16654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800" dirty="0"/>
              <a:t>预约中心提交信息后未支付</a:t>
            </a:r>
            <a:endParaRPr kumimoji="1" lang="en-US" altLang="zh-CN" sz="800" dirty="0"/>
          </a:p>
          <a:p>
            <a:r>
              <a:rPr kumimoji="1" lang="zh-CN" altLang="en-US" sz="800" dirty="0"/>
              <a:t>超过</a:t>
            </a:r>
            <a:r>
              <a:rPr kumimoji="1" lang="en-US" altLang="zh-CN" sz="800" dirty="0"/>
              <a:t>2</a:t>
            </a:r>
            <a:r>
              <a:rPr kumimoji="1" lang="zh-CN" altLang="en-US" sz="800" dirty="0"/>
              <a:t>小时自动取消</a:t>
            </a:r>
          </a:p>
        </p:txBody>
      </p:sp>
      <p:cxnSp>
        <p:nvCxnSpPr>
          <p:cNvPr id="13" name="直线连接符 12">
            <a:extLst>
              <a:ext uri="{FF2B5EF4-FFF2-40B4-BE49-F238E27FC236}">
                <a16:creationId xmlns:a16="http://schemas.microsoft.com/office/drawing/2014/main" id="{15F6AC4B-5A42-B845-81D8-72DFB39C190D}"/>
              </a:ext>
            </a:extLst>
          </p:cNvPr>
          <p:cNvCxnSpPr>
            <a:cxnSpLocks/>
          </p:cNvCxnSpPr>
          <p:nvPr/>
        </p:nvCxnSpPr>
        <p:spPr>
          <a:xfrm flipH="1">
            <a:off x="5747657" y="3729328"/>
            <a:ext cx="694394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465186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BF26B641-F364-FA4B-9830-6FD841E316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701" y="0"/>
            <a:ext cx="3048597" cy="68580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E234F0C7-BA15-F24A-91C3-59F95BF7E799}"/>
              </a:ext>
            </a:extLst>
          </p:cNvPr>
          <p:cNvSpPr txBox="1"/>
          <p:nvPr/>
        </p:nvSpPr>
        <p:spPr>
          <a:xfrm>
            <a:off x="220256" y="173536"/>
            <a:ext cx="20490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800" dirty="0"/>
              <a:t>首页</a:t>
            </a:r>
            <a:r>
              <a:rPr kumimoji="1" lang="en-US" altLang="zh-CN" sz="800" dirty="0"/>
              <a:t>-</a:t>
            </a:r>
            <a:r>
              <a:rPr kumimoji="1" lang="zh-CN" altLang="en-US" sz="800" dirty="0"/>
              <a:t>预约参观订单页面</a:t>
            </a:r>
          </a:p>
        </p:txBody>
      </p:sp>
    </p:spTree>
    <p:extLst>
      <p:ext uri="{BB962C8B-B14F-4D97-AF65-F5344CB8AC3E}">
        <p14:creationId xmlns:p14="http://schemas.microsoft.com/office/powerpoint/2010/main" val="104066218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BAF3120-F2FF-F541-AF17-695CD06336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701" y="0"/>
            <a:ext cx="3048597" cy="68580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FE432A93-322D-BE49-9E10-DD3EE2654F0A}"/>
              </a:ext>
            </a:extLst>
          </p:cNvPr>
          <p:cNvSpPr txBox="1"/>
          <p:nvPr/>
        </p:nvSpPr>
        <p:spPr>
          <a:xfrm>
            <a:off x="220256" y="173536"/>
            <a:ext cx="20490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800" dirty="0"/>
              <a:t>首页</a:t>
            </a:r>
            <a:r>
              <a:rPr kumimoji="1" lang="en-US" altLang="zh-CN" sz="800" dirty="0"/>
              <a:t>-</a:t>
            </a:r>
            <a:r>
              <a:rPr kumimoji="1" lang="zh-CN" altLang="en-US" sz="800" dirty="0"/>
              <a:t>意见反馈页面</a:t>
            </a:r>
          </a:p>
        </p:txBody>
      </p:sp>
    </p:spTree>
    <p:extLst>
      <p:ext uri="{BB962C8B-B14F-4D97-AF65-F5344CB8AC3E}">
        <p14:creationId xmlns:p14="http://schemas.microsoft.com/office/powerpoint/2010/main" val="161422823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28591E4-DAEF-D84F-8A8B-9B153813A3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701" y="0"/>
            <a:ext cx="3048597" cy="68580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56822602-1B40-EA43-B6D9-A6F22256197E}"/>
              </a:ext>
            </a:extLst>
          </p:cNvPr>
          <p:cNvSpPr txBox="1"/>
          <p:nvPr/>
        </p:nvSpPr>
        <p:spPr>
          <a:xfrm>
            <a:off x="220256" y="173536"/>
            <a:ext cx="20490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800" dirty="0"/>
              <a:t>首页</a:t>
            </a:r>
            <a:r>
              <a:rPr kumimoji="1" lang="en-US" altLang="zh-CN" sz="800" dirty="0"/>
              <a:t>-</a:t>
            </a:r>
            <a:r>
              <a:rPr kumimoji="1" lang="zh-CN" altLang="en-US" sz="800" dirty="0"/>
              <a:t>联系我们页面</a:t>
            </a:r>
          </a:p>
        </p:txBody>
      </p:sp>
    </p:spTree>
    <p:extLst>
      <p:ext uri="{BB962C8B-B14F-4D97-AF65-F5344CB8AC3E}">
        <p14:creationId xmlns:p14="http://schemas.microsoft.com/office/powerpoint/2010/main" val="36581226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9530BCF5-6C57-714D-9639-88E9101311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701" y="0"/>
            <a:ext cx="3048597" cy="685800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9AAC1A78-A945-9243-8C4A-9D057ABBEBA7}"/>
              </a:ext>
            </a:extLst>
          </p:cNvPr>
          <p:cNvSpPr txBox="1"/>
          <p:nvPr/>
        </p:nvSpPr>
        <p:spPr>
          <a:xfrm>
            <a:off x="220256" y="173536"/>
            <a:ext cx="162856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800" dirty="0"/>
              <a:t>首页</a:t>
            </a:r>
            <a:r>
              <a:rPr kumimoji="1" lang="en-US" altLang="zh-CN" sz="800" dirty="0"/>
              <a:t>-</a:t>
            </a:r>
            <a:r>
              <a:rPr kumimoji="1" lang="zh-CN" altLang="en-US" sz="800" dirty="0"/>
              <a:t>全部产品页面跳转点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862F228-1ADC-A14F-A439-BD08F72B16D3}"/>
              </a:ext>
            </a:extLst>
          </p:cNvPr>
          <p:cNvSpPr/>
          <p:nvPr/>
        </p:nvSpPr>
        <p:spPr>
          <a:xfrm>
            <a:off x="3977974" y="5659936"/>
            <a:ext cx="587352" cy="327047"/>
          </a:xfrm>
          <a:prstGeom prst="rect">
            <a:avLst/>
          </a:prstGeom>
          <a:solidFill>
            <a:srgbClr val="FF0000">
              <a:alpha val="45098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92FB494-C396-7E48-BB5C-EAE561A8F776}"/>
              </a:ext>
            </a:extLst>
          </p:cNvPr>
          <p:cNvSpPr txBox="1"/>
          <p:nvPr/>
        </p:nvSpPr>
        <p:spPr>
          <a:xfrm>
            <a:off x="6326119" y="5715737"/>
            <a:ext cx="138954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800" dirty="0"/>
              <a:t>点按跳转至全部产品页</a:t>
            </a:r>
          </a:p>
        </p:txBody>
      </p:sp>
      <p:cxnSp>
        <p:nvCxnSpPr>
          <p:cNvPr id="7" name="直线连接符 6">
            <a:extLst>
              <a:ext uri="{FF2B5EF4-FFF2-40B4-BE49-F238E27FC236}">
                <a16:creationId xmlns:a16="http://schemas.microsoft.com/office/drawing/2014/main" id="{981BBAAE-D66F-1642-89BE-1B8755D938E9}"/>
              </a:ext>
            </a:extLst>
          </p:cNvPr>
          <p:cNvCxnSpPr>
            <a:cxnSpLocks/>
            <a:endCxn id="4" idx="3"/>
          </p:cNvCxnSpPr>
          <p:nvPr/>
        </p:nvCxnSpPr>
        <p:spPr>
          <a:xfrm flipH="1">
            <a:off x="4565326" y="5823460"/>
            <a:ext cx="181545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42877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00914D5-065A-4244-9D99-C4340C2BD2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701" y="0"/>
            <a:ext cx="3048597" cy="68580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12416D68-3DF0-E144-B8A0-F981E83992A3}"/>
              </a:ext>
            </a:extLst>
          </p:cNvPr>
          <p:cNvSpPr txBox="1"/>
          <p:nvPr/>
        </p:nvSpPr>
        <p:spPr>
          <a:xfrm>
            <a:off x="220256" y="173536"/>
            <a:ext cx="162856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800" dirty="0"/>
              <a:t>产品页</a:t>
            </a:r>
            <a:r>
              <a:rPr kumimoji="1" lang="en-US" altLang="zh-CN" sz="800" dirty="0"/>
              <a:t>-</a:t>
            </a:r>
            <a:r>
              <a:rPr kumimoji="1" lang="zh-CN" altLang="en-US" sz="800" dirty="0"/>
              <a:t>全部产品页</a:t>
            </a:r>
          </a:p>
        </p:txBody>
      </p:sp>
    </p:spTree>
    <p:extLst>
      <p:ext uri="{BB962C8B-B14F-4D97-AF65-F5344CB8AC3E}">
        <p14:creationId xmlns:p14="http://schemas.microsoft.com/office/powerpoint/2010/main" val="25689067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9530BCF5-6C57-714D-9639-88E9101311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701" y="0"/>
            <a:ext cx="3048597" cy="685800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9AAC1A78-A945-9243-8C4A-9D057ABBEBA7}"/>
              </a:ext>
            </a:extLst>
          </p:cNvPr>
          <p:cNvSpPr txBox="1"/>
          <p:nvPr/>
        </p:nvSpPr>
        <p:spPr>
          <a:xfrm>
            <a:off x="220256" y="173536"/>
            <a:ext cx="20490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800" dirty="0"/>
              <a:t>首页</a:t>
            </a:r>
            <a:r>
              <a:rPr kumimoji="1" lang="en-US" altLang="zh-CN" sz="800" dirty="0"/>
              <a:t>-</a:t>
            </a:r>
            <a:r>
              <a:rPr kumimoji="1" lang="zh-CN" altLang="en-US" sz="800" dirty="0"/>
              <a:t>器酒茶分类产品页面跳转点一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862F228-1ADC-A14F-A439-BD08F72B16D3}"/>
              </a:ext>
            </a:extLst>
          </p:cNvPr>
          <p:cNvSpPr/>
          <p:nvPr/>
        </p:nvSpPr>
        <p:spPr>
          <a:xfrm>
            <a:off x="4605073" y="2809945"/>
            <a:ext cx="493910" cy="460537"/>
          </a:xfrm>
          <a:prstGeom prst="rect">
            <a:avLst/>
          </a:prstGeom>
          <a:solidFill>
            <a:srgbClr val="FF0000">
              <a:alpha val="45098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92FB494-C396-7E48-BB5C-EAE561A8F776}"/>
              </a:ext>
            </a:extLst>
          </p:cNvPr>
          <p:cNvSpPr txBox="1"/>
          <p:nvPr/>
        </p:nvSpPr>
        <p:spPr>
          <a:xfrm>
            <a:off x="6326119" y="2932490"/>
            <a:ext cx="166548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800" dirty="0"/>
              <a:t>点按跳转至相应产品分类页</a:t>
            </a:r>
          </a:p>
        </p:txBody>
      </p:sp>
      <p:cxnSp>
        <p:nvCxnSpPr>
          <p:cNvPr id="7" name="直线连接符 6">
            <a:extLst>
              <a:ext uri="{FF2B5EF4-FFF2-40B4-BE49-F238E27FC236}">
                <a16:creationId xmlns:a16="http://schemas.microsoft.com/office/drawing/2014/main" id="{981BBAAE-D66F-1642-89BE-1B8755D938E9}"/>
              </a:ext>
            </a:extLst>
          </p:cNvPr>
          <p:cNvCxnSpPr>
            <a:cxnSpLocks/>
            <a:stCxn id="6" idx="1"/>
            <a:endCxn id="4" idx="3"/>
          </p:cNvCxnSpPr>
          <p:nvPr/>
        </p:nvCxnSpPr>
        <p:spPr>
          <a:xfrm flipH="1">
            <a:off x="5098983" y="3040212"/>
            <a:ext cx="1227136" cy="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>
            <a:extLst>
              <a:ext uri="{FF2B5EF4-FFF2-40B4-BE49-F238E27FC236}">
                <a16:creationId xmlns:a16="http://schemas.microsoft.com/office/drawing/2014/main" id="{BC25F2CD-7830-4B4A-9B51-3DCCC469B71A}"/>
              </a:ext>
            </a:extLst>
          </p:cNvPr>
          <p:cNvSpPr/>
          <p:nvPr/>
        </p:nvSpPr>
        <p:spPr>
          <a:xfrm>
            <a:off x="4069301" y="2809943"/>
            <a:ext cx="493910" cy="460537"/>
          </a:xfrm>
          <a:prstGeom prst="rect">
            <a:avLst/>
          </a:prstGeom>
          <a:solidFill>
            <a:srgbClr val="FF0000">
              <a:alpha val="45098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4C0B80FC-BD5B-1141-BFFA-EA4CA5E74EEB}"/>
              </a:ext>
            </a:extLst>
          </p:cNvPr>
          <p:cNvSpPr/>
          <p:nvPr/>
        </p:nvSpPr>
        <p:spPr>
          <a:xfrm>
            <a:off x="3533529" y="2809942"/>
            <a:ext cx="493910" cy="460537"/>
          </a:xfrm>
          <a:prstGeom prst="rect">
            <a:avLst/>
          </a:prstGeom>
          <a:solidFill>
            <a:srgbClr val="FF0000">
              <a:alpha val="45098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210772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00914D5-065A-4244-9D99-C4340C2BD2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701" y="0"/>
            <a:ext cx="3048597" cy="68580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5F66899A-6E30-B746-A778-0A71E02FCE99}"/>
              </a:ext>
            </a:extLst>
          </p:cNvPr>
          <p:cNvSpPr txBox="1"/>
          <p:nvPr/>
        </p:nvSpPr>
        <p:spPr>
          <a:xfrm>
            <a:off x="220256" y="173536"/>
            <a:ext cx="20490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800" dirty="0"/>
              <a:t>全部产品页</a:t>
            </a:r>
            <a:r>
              <a:rPr kumimoji="1" lang="en-US" altLang="zh-CN" sz="800" dirty="0"/>
              <a:t>-</a:t>
            </a:r>
            <a:r>
              <a:rPr kumimoji="1" lang="zh-CN" altLang="en-US" sz="800" dirty="0"/>
              <a:t>器酒茶分类产品页面跳转点二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5C6AC6C-39A1-C248-8596-CFC66A4DDCA0}"/>
              </a:ext>
            </a:extLst>
          </p:cNvPr>
          <p:cNvSpPr/>
          <p:nvPr/>
        </p:nvSpPr>
        <p:spPr>
          <a:xfrm>
            <a:off x="5181527" y="2484270"/>
            <a:ext cx="493910" cy="290248"/>
          </a:xfrm>
          <a:prstGeom prst="rect">
            <a:avLst/>
          </a:prstGeom>
          <a:solidFill>
            <a:srgbClr val="FF0000">
              <a:alpha val="45098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46E31D8-A262-4947-B381-EA0E9C277EBC}"/>
              </a:ext>
            </a:extLst>
          </p:cNvPr>
          <p:cNvSpPr txBox="1"/>
          <p:nvPr/>
        </p:nvSpPr>
        <p:spPr>
          <a:xfrm>
            <a:off x="6326119" y="2521672"/>
            <a:ext cx="166548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800" dirty="0"/>
              <a:t>点按跳转至相应产品分类页</a:t>
            </a:r>
          </a:p>
        </p:txBody>
      </p:sp>
      <p:cxnSp>
        <p:nvCxnSpPr>
          <p:cNvPr id="9" name="直线连接符 8">
            <a:extLst>
              <a:ext uri="{FF2B5EF4-FFF2-40B4-BE49-F238E27FC236}">
                <a16:creationId xmlns:a16="http://schemas.microsoft.com/office/drawing/2014/main" id="{6070FA1D-CCA4-A741-BD38-3A4B4C594A34}"/>
              </a:ext>
            </a:extLst>
          </p:cNvPr>
          <p:cNvCxnSpPr>
            <a:cxnSpLocks/>
            <a:stCxn id="8" idx="1"/>
            <a:endCxn id="7" idx="3"/>
          </p:cNvCxnSpPr>
          <p:nvPr/>
        </p:nvCxnSpPr>
        <p:spPr>
          <a:xfrm flipH="1">
            <a:off x="5675437" y="2629394"/>
            <a:ext cx="650682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>
            <a:extLst>
              <a:ext uri="{FF2B5EF4-FFF2-40B4-BE49-F238E27FC236}">
                <a16:creationId xmlns:a16="http://schemas.microsoft.com/office/drawing/2014/main" id="{DE0962C5-C5A0-644D-90EE-81361BA240B8}"/>
              </a:ext>
            </a:extLst>
          </p:cNvPr>
          <p:cNvSpPr/>
          <p:nvPr/>
        </p:nvSpPr>
        <p:spPr>
          <a:xfrm>
            <a:off x="4616498" y="2484268"/>
            <a:ext cx="493910" cy="290248"/>
          </a:xfrm>
          <a:prstGeom prst="rect">
            <a:avLst/>
          </a:prstGeom>
          <a:solidFill>
            <a:srgbClr val="FF0000">
              <a:alpha val="45098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CBF09AEA-F396-9943-8688-2E23EA17E149}"/>
              </a:ext>
            </a:extLst>
          </p:cNvPr>
          <p:cNvSpPr/>
          <p:nvPr/>
        </p:nvSpPr>
        <p:spPr>
          <a:xfrm>
            <a:off x="4051469" y="2484267"/>
            <a:ext cx="493910" cy="290248"/>
          </a:xfrm>
          <a:prstGeom prst="rect">
            <a:avLst/>
          </a:prstGeom>
          <a:solidFill>
            <a:srgbClr val="FF0000">
              <a:alpha val="45098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9821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528</TotalTime>
  <Words>556</Words>
  <Application>Microsoft Macintosh PowerPoint</Application>
  <PresentationFormat>全屏显示(4:3)</PresentationFormat>
  <Paragraphs>84</Paragraphs>
  <Slides>57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57</vt:i4>
      </vt:variant>
    </vt:vector>
  </HeadingPairs>
  <TitlesOfParts>
    <vt:vector size="63" baseType="lpstr">
      <vt:lpstr>等线</vt:lpstr>
      <vt:lpstr>等线 Light</vt:lpstr>
      <vt:lpstr>Arial</vt:lpstr>
      <vt:lpstr>Calibri</vt:lpstr>
      <vt:lpstr>Calibri Light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User</dc:creator>
  <cp:lastModifiedBy>Microsoft Office User</cp:lastModifiedBy>
  <cp:revision>22</cp:revision>
  <dcterms:created xsi:type="dcterms:W3CDTF">2019-01-29T11:26:08Z</dcterms:created>
  <dcterms:modified xsi:type="dcterms:W3CDTF">2019-01-30T11:38:44Z</dcterms:modified>
</cp:coreProperties>
</file>